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4" r:id="rId1"/>
    <p:sldMasterId id="2147483755" r:id="rId2"/>
    <p:sldMasterId id="2147483756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36576000" cy="20574000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NVIDIA Sans" panose="020B0503020203020204" pitchFamily="34" charset="0"/>
      <p:regular r:id="rId18"/>
      <p:bold r:id="rId19"/>
      <p:italic r:id="rId20"/>
      <p:boldItalic r:id="rId21"/>
    </p:embeddedFont>
    <p:embeddedFont>
      <p:font typeface="NVIDIA Sans Light" panose="020B0303020203020204" pitchFamily="34" charset="0"/>
      <p:regular r:id="rId22"/>
      <p:bold r:id="rId23"/>
      <p:italic r:id="rId24"/>
      <p:boldItalic r:id="rId25"/>
    </p:embeddedFont>
    <p:embeddedFont>
      <p:font typeface="NVIDIA Sans Medium" panose="020B0503020203020204" pitchFamily="34" charset="0"/>
      <p:regular r:id="rId26"/>
      <p:bold r:id="rId27"/>
      <p:italic r:id="rId28"/>
      <p:boldItalic r:id="rId29"/>
    </p:embeddedFont>
    <p:embeddedFont>
      <p:font typeface="Roboto Mono" pitchFamily="49" charset="0"/>
      <p:regular r:id="rId30"/>
      <p:bold r:id="rId31"/>
      <p:italic r:id="rId32"/>
      <p:boldItalic r:id="rId33"/>
    </p:embeddedFont>
    <p:embeddedFont>
      <p:font typeface="Trebuchet MS" panose="020B0703020202090204" pitchFamily="34" charset="0"/>
      <p:regular r:id="rId34"/>
      <p:bold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6DA05A-A774-4246-B6A2-AF5DC8309A9E}">
  <a:tblStyle styleId="{E96DA05A-A774-4246-B6A2-AF5DC8309A9E}" styleName="Table_0">
    <a:wholeTbl>
      <a:tcTxStyle b="off" i="off">
        <a:font>
          <a:latin typeface="NVIDIA Sans"/>
          <a:ea typeface="NVIDIA Sans"/>
          <a:cs typeface="NVIDIA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DEA"/>
          </a:solidFill>
        </a:fill>
      </a:tcStyle>
    </a:wholeTbl>
    <a:band1H>
      <a:tcTxStyle/>
      <a:tcStyle>
        <a:tcBdr/>
        <a:fill>
          <a:solidFill>
            <a:srgbClr val="CAD8D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8D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NVIDIA Sans"/>
          <a:ea typeface="NVIDIA Sans"/>
          <a:cs typeface="NVIDIA 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NVIDIA Sans"/>
          <a:ea typeface="NVIDIA Sans"/>
          <a:cs typeface="NVIDIA 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NVIDIA Sans"/>
          <a:ea typeface="NVIDIA Sans"/>
          <a:cs typeface="NVIDIA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NVIDIA Sans"/>
          <a:ea typeface="NVIDIA Sans"/>
          <a:cs typeface="NVIDIA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8"/>
  </p:normalViewPr>
  <p:slideViewPr>
    <p:cSldViewPr snapToGrid="0">
      <p:cViewPr varScale="1">
        <p:scale>
          <a:sx n="39" d="100"/>
          <a:sy n="39" d="100"/>
        </p:scale>
        <p:origin x="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heme" Target="theme/theme1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sldNum" idx="12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77346" y="8736014"/>
            <a:ext cx="963023" cy="3317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2" name="Google Shape;97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:notes"/>
          <p:cNvSpPr txBox="1">
            <a:spLocks noGrp="1"/>
          </p:cNvSpPr>
          <p:nvPr>
            <p:ph type="sldNum" idx="12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3a0e3b4b27f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3a0e3b4b27f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3a0e3b4b27f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3a0e3b4b27f_0_6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g3a0e3b4b27f_0_669:notes"/>
          <p:cNvSpPr txBox="1">
            <a:spLocks noGrp="1"/>
          </p:cNvSpPr>
          <p:nvPr>
            <p:ph type="sldNum" idx="12"/>
          </p:nvPr>
        </p:nvSpPr>
        <p:spPr>
          <a:xfrm>
            <a:off x="0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3a0e3b4b27f_0_1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3a0e3b4b27f_0_1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3a0e3b4b27f_0_1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3a0e3b4b27f_0_13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g3a0e3b4b27f_0_1347:notes"/>
          <p:cNvSpPr txBox="1">
            <a:spLocks noGrp="1"/>
          </p:cNvSpPr>
          <p:nvPr>
            <p:ph type="sldNum" idx="12"/>
          </p:nvPr>
        </p:nvSpPr>
        <p:spPr>
          <a:xfrm>
            <a:off x="0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3a0e3b4b27f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3a0e3b4b27f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3a0e3b4b27f_0_2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3a0e3b4b27f_0_2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3146d54155b_0_29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g3146d54155b_0_2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">
  <p:cSld name="Transi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l="8425" t="2855" r="30530" b="36101"/>
          <a:stretch/>
        </p:blipFill>
        <p:spPr>
          <a:xfrm>
            <a:off x="1" y="1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-1" y="0"/>
            <a:ext cx="566928" cy="74980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472184" y="1789176"/>
            <a:ext cx="18480000" cy="5943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ING_Title, Subtitle, Bullets">
  <p:cSld name="CODING_Title, Subtitle, Bulle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Roboto Mono"/>
              <a:buNone/>
              <a:defRPr sz="7200" b="1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2514600" y="4873752"/>
            <a:ext cx="31546800" cy="1365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2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bargo Layout">
  <p:cSld name="Embargo Layout"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03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9E1212"/>
          </a:solidFill>
          <a:ln>
            <a:noFill/>
          </a:ln>
        </p:spPr>
        <p:txBody>
          <a:bodyPr spcFirstLastPara="1" wrap="square" lIns="304800" tIns="152300" rIns="304800" bIns="152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2" name="Google Shape;942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20430" y="3034260"/>
            <a:ext cx="8535139" cy="7600338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103"/>
          <p:cNvSpPr txBox="1">
            <a:spLocks noGrp="1"/>
          </p:cNvSpPr>
          <p:nvPr>
            <p:ph type="title"/>
          </p:nvPr>
        </p:nvSpPr>
        <p:spPr>
          <a:xfrm>
            <a:off x="1661160" y="12714677"/>
            <a:ext cx="33253200" cy="19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4" name="Google Shape;944;p103"/>
          <p:cNvSpPr txBox="1">
            <a:spLocks noGrp="1"/>
          </p:cNvSpPr>
          <p:nvPr>
            <p:ph type="body" idx="1"/>
          </p:nvPr>
        </p:nvSpPr>
        <p:spPr>
          <a:xfrm>
            <a:off x="1661160" y="14930020"/>
            <a:ext cx="33253200" cy="1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rebuchet MS"/>
              <a:buNone/>
              <a:defRPr sz="8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bg>
      <p:bgPr>
        <a:solidFill>
          <a:schemeClr val="lt1"/>
        </a:solidFill>
        <a:effectLst/>
      </p:bgPr>
    </p:bg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946;p104"/>
          <p:cNvPicPr preferRelativeResize="0"/>
          <p:nvPr/>
        </p:nvPicPr>
        <p:blipFill rotWithShape="1">
          <a:blip r:embed="rId2">
            <a:alphaModFix/>
          </a:blip>
          <a:srcRect l="4242" t="4141"/>
          <a:stretch/>
        </p:blipFill>
        <p:spPr>
          <a:xfrm>
            <a:off x="0" y="0"/>
            <a:ext cx="36576006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104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4862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304800" tIns="152300" rIns="304800" bIns="152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8" name="Google Shape;948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1983" y="15824070"/>
            <a:ext cx="11522481" cy="2485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Placeholder">
  <p:cSld name="DEMO Placeholder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05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04800" tIns="152300" rIns="304800" bIns="152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105"/>
          <p:cNvSpPr txBox="1">
            <a:spLocks noGrp="1"/>
          </p:cNvSpPr>
          <p:nvPr>
            <p:ph type="title"/>
          </p:nvPr>
        </p:nvSpPr>
        <p:spPr>
          <a:xfrm>
            <a:off x="1661160" y="17231577"/>
            <a:ext cx="332532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IDENTIAL_Two Column">
  <p:cSld name="CONFIDENTIAL_Two Column"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06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06"/>
          <p:cNvSpPr txBox="1">
            <a:spLocks noGrp="1"/>
          </p:cNvSpPr>
          <p:nvPr>
            <p:ph type="body" idx="1"/>
          </p:nvPr>
        </p:nvSpPr>
        <p:spPr>
          <a:xfrm>
            <a:off x="2514600" y="2487168"/>
            <a:ext cx="31546800" cy="1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55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5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5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5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5" name="Google Shape;955;p106"/>
          <p:cNvSpPr txBox="1">
            <a:spLocks noGrp="1"/>
          </p:cNvSpPr>
          <p:nvPr>
            <p:ph type="body" idx="2"/>
          </p:nvPr>
        </p:nvSpPr>
        <p:spPr>
          <a:xfrm>
            <a:off x="2514600" y="4846320"/>
            <a:ext cx="15216000" cy="13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82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sz="4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31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55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5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5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5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6" name="Google Shape;956;p106"/>
          <p:cNvSpPr txBox="1">
            <a:spLocks noGrp="1"/>
          </p:cNvSpPr>
          <p:nvPr>
            <p:ph type="body" idx="3"/>
          </p:nvPr>
        </p:nvSpPr>
        <p:spPr>
          <a:xfrm>
            <a:off x="18845785" y="4846320"/>
            <a:ext cx="15216000" cy="13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82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sz="4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31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55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5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5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5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7" name="Google Shape;957;p106"/>
          <p:cNvSpPr txBox="1"/>
          <p:nvPr/>
        </p:nvSpPr>
        <p:spPr>
          <a:xfrm>
            <a:off x="708485" y="19559586"/>
            <a:ext cx="5972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NVIDIA CONFIDENTIAL. DO NOT DISTRIBUTE.</a:t>
            </a:r>
            <a:endParaRPr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ullets">
  <p:cSld name="Title, Subtitle, Bullets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07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960" name="Google Shape;960;p107"/>
          <p:cNvSpPr txBox="1">
            <a:spLocks noGrp="1"/>
          </p:cNvSpPr>
          <p:nvPr>
            <p:ph type="body" idx="1"/>
          </p:nvPr>
        </p:nvSpPr>
        <p:spPr>
          <a:xfrm>
            <a:off x="2514600" y="2487168"/>
            <a:ext cx="31546800" cy="1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55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5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5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5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1" name="Google Shape;961;p107"/>
          <p:cNvSpPr txBox="1">
            <a:spLocks noGrp="1"/>
          </p:cNvSpPr>
          <p:nvPr>
            <p:ph type="body" idx="2"/>
          </p:nvPr>
        </p:nvSpPr>
        <p:spPr>
          <a:xfrm>
            <a:off x="2514600" y="4846320"/>
            <a:ext cx="31546800" cy="13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82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sz="4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31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55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5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5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5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08"/>
          <p:cNvSpPr txBox="1">
            <a:spLocks noGrp="1"/>
          </p:cNvSpPr>
          <p:nvPr>
            <p:ph type="ctrTitle"/>
          </p:nvPr>
        </p:nvSpPr>
        <p:spPr>
          <a:xfrm>
            <a:off x="1246833" y="2978300"/>
            <a:ext cx="34082400" cy="8210400"/>
          </a:xfrm>
          <a:prstGeom prst="rect">
            <a:avLst/>
          </a:prstGeom>
        </p:spPr>
        <p:txBody>
          <a:bodyPr spcFirstLastPara="1" wrap="square" lIns="304800" tIns="152300" rIns="304800" bIns="1523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800"/>
              <a:buNone/>
              <a:defRPr sz="20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800"/>
              <a:buNone/>
              <a:defRPr sz="20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800"/>
              <a:buNone/>
              <a:defRPr sz="20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800"/>
              <a:buNone/>
              <a:defRPr sz="20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800"/>
              <a:buNone/>
              <a:defRPr sz="20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800"/>
              <a:buNone/>
              <a:defRPr sz="20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800"/>
              <a:buNone/>
              <a:defRPr sz="20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800"/>
              <a:buNone/>
              <a:defRPr sz="20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800"/>
              <a:buNone/>
              <a:defRPr sz="20800"/>
            </a:lvl9pPr>
          </a:lstStyle>
          <a:p>
            <a:endParaRPr/>
          </a:p>
        </p:txBody>
      </p:sp>
      <p:sp>
        <p:nvSpPr>
          <p:cNvPr id="964" name="Google Shape;964;p108"/>
          <p:cNvSpPr txBox="1">
            <a:spLocks noGrp="1"/>
          </p:cNvSpPr>
          <p:nvPr>
            <p:ph type="subTitle" idx="1"/>
          </p:nvPr>
        </p:nvSpPr>
        <p:spPr>
          <a:xfrm>
            <a:off x="1246800" y="11336500"/>
            <a:ext cx="34082400" cy="3170400"/>
          </a:xfrm>
          <a:prstGeom prst="rect">
            <a:avLst/>
          </a:prstGeom>
        </p:spPr>
        <p:txBody>
          <a:bodyPr spcFirstLastPara="1" wrap="square" lIns="304800" tIns="152300" rIns="304800" bIns="1523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965" name="Google Shape;965;p108"/>
          <p:cNvSpPr txBox="1">
            <a:spLocks noGrp="1"/>
          </p:cNvSpPr>
          <p:nvPr>
            <p:ph type="sldNum" idx="12"/>
          </p:nvPr>
        </p:nvSpPr>
        <p:spPr>
          <a:xfrm>
            <a:off x="33889831" y="18652867"/>
            <a:ext cx="2194800" cy="1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>
            <a:lvl1pPr lvl="0">
              <a:buNone/>
              <a:defRPr sz="5600"/>
            </a:lvl1pPr>
            <a:lvl2pPr lvl="1">
              <a:buNone/>
              <a:defRPr sz="5600"/>
            </a:lvl2pPr>
            <a:lvl3pPr lvl="2">
              <a:buNone/>
              <a:defRPr sz="5600"/>
            </a:lvl3pPr>
            <a:lvl4pPr lvl="3">
              <a:buNone/>
              <a:defRPr sz="5600"/>
            </a:lvl4pPr>
            <a:lvl5pPr lvl="4">
              <a:buNone/>
              <a:defRPr sz="5600"/>
            </a:lvl5pPr>
            <a:lvl6pPr lvl="5">
              <a:buNone/>
              <a:defRPr sz="5600"/>
            </a:lvl6pPr>
            <a:lvl7pPr lvl="6">
              <a:buNone/>
              <a:defRPr sz="5600"/>
            </a:lvl7pPr>
            <a:lvl8pPr lvl="7">
              <a:buNone/>
              <a:defRPr sz="5600"/>
            </a:lvl8pPr>
            <a:lvl9pPr lvl="8">
              <a:buNone/>
              <a:defRPr sz="56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Subtitle, and Content">
  <p:cSld name="1_Title, Subtitle, and Content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09"/>
          <p:cNvSpPr txBox="1">
            <a:spLocks noGrp="1"/>
          </p:cNvSpPr>
          <p:nvPr>
            <p:ph type="title"/>
          </p:nvPr>
        </p:nvSpPr>
        <p:spPr>
          <a:xfrm>
            <a:off x="1661160" y="1737362"/>
            <a:ext cx="33254400" cy="19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900" tIns="91400" rIns="182900" bIns="914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09"/>
          <p:cNvSpPr txBox="1">
            <a:spLocks noGrp="1"/>
          </p:cNvSpPr>
          <p:nvPr>
            <p:ph type="body" idx="1"/>
          </p:nvPr>
        </p:nvSpPr>
        <p:spPr>
          <a:xfrm>
            <a:off x="1722500" y="7010118"/>
            <a:ext cx="33162000" cy="1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900" tIns="91400" rIns="182900" bIns="914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  <a:defRPr sz="48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sz="4000">
                <a:solidFill>
                  <a:schemeClr val="accent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>
                <a:solidFill>
                  <a:schemeClr val="accent4"/>
                </a:solidFill>
              </a:defRPr>
            </a:lvl3pPr>
            <a:lvl4pPr marL="1828800" lvl="3" indent="-609600" algn="l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ymbols"/>
              <a:buChar char="▪"/>
              <a:defRPr sz="6000">
                <a:solidFill>
                  <a:schemeClr val="lt1"/>
                </a:solidFill>
              </a:defRPr>
            </a:lvl4pPr>
            <a:lvl5pPr marL="2286000" lvl="4" indent="-66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marL="2743200" lvl="5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»"/>
              <a:defRPr/>
            </a:lvl6pPr>
            <a:lvl7pPr marL="3200400" lvl="6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»"/>
              <a:defRPr/>
            </a:lvl7pPr>
            <a:lvl8pPr marL="3657600" lvl="7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»"/>
              <a:defRPr/>
            </a:lvl8pPr>
            <a:lvl9pPr marL="4114800" lvl="8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»"/>
              <a:defRPr/>
            </a:lvl9pPr>
          </a:lstStyle>
          <a:p>
            <a:endParaRPr/>
          </a:p>
        </p:txBody>
      </p:sp>
      <p:sp>
        <p:nvSpPr>
          <p:cNvPr id="969" name="Google Shape;969;p109"/>
          <p:cNvSpPr txBox="1">
            <a:spLocks noGrp="1"/>
          </p:cNvSpPr>
          <p:nvPr>
            <p:ph type="body" idx="2"/>
          </p:nvPr>
        </p:nvSpPr>
        <p:spPr>
          <a:xfrm>
            <a:off x="1661160" y="3627122"/>
            <a:ext cx="33254400" cy="1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900" tIns="91400" rIns="182900" bIns="914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6000"/>
              <a:buFont typeface="Trebuchet MS"/>
              <a:buNone/>
              <a:defRPr sz="6000" b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9200"/>
              <a:buFont typeface="Trebuchet MS"/>
              <a:buNone/>
              <a:defRPr sz="9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9200"/>
              <a:buFont typeface="Trebuchet MS"/>
              <a:buNone/>
              <a:defRPr sz="9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ctr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9200"/>
              <a:buFont typeface="Trebuchet MS"/>
              <a:buNone/>
              <a:defRPr sz="9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ctr"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9200"/>
              <a:buFont typeface="Trebuchet MS"/>
              <a:buNone/>
              <a:defRPr sz="9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»"/>
              <a:defRPr/>
            </a:lvl6pPr>
            <a:lvl7pPr marL="3200400" lvl="6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»"/>
              <a:defRPr/>
            </a:lvl7pPr>
            <a:lvl8pPr marL="3657600" lvl="7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»"/>
              <a:defRPr/>
            </a:lvl8pPr>
            <a:lvl9pPr marL="4114800" lvl="8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IDENTIAL_Coding">
  <p:cSld name="CONFIDENTIAL_Coding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Roboto Mono"/>
              <a:buNone/>
              <a:defRPr sz="7200" b="1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2514600" y="4873752"/>
            <a:ext cx="31546800" cy="1365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/>
          <p:nvPr/>
        </p:nvSpPr>
        <p:spPr>
          <a:xfrm>
            <a:off x="708485" y="19635786"/>
            <a:ext cx="7315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rPr>
              <a:t>NVIDIA CONFIDENTIAL. DO NOT DISTRIBUTE.</a:t>
            </a:r>
            <a:endParaRPr>
              <a:latin typeface="NVIDIA Sans Medium"/>
              <a:ea typeface="NVIDIA Sans Medium"/>
              <a:cs typeface="NVIDIA Sans Medium"/>
              <a:sym typeface="NVIDIA Sans Medium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2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17204620" y="5394960"/>
            <a:ext cx="566928" cy="151790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 l="44352" t="9168" r="17268" b="9408"/>
          <a:stretch/>
        </p:blipFill>
        <p:spPr>
          <a:xfrm>
            <a:off x="0" y="0"/>
            <a:ext cx="17239129" cy="205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LONG Layout">
  <p:cSld name="Quote - LONG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657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2">
            <a:alphaModFix/>
          </a:blip>
          <a:srcRect b="50000"/>
          <a:stretch/>
        </p:blipFill>
        <p:spPr>
          <a:xfrm>
            <a:off x="0" y="17145000"/>
            <a:ext cx="36576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/>
          <p:nvPr/>
        </p:nvSpPr>
        <p:spPr>
          <a:xfrm rot="10800000" flipH="1">
            <a:off x="0" y="17144998"/>
            <a:ext cx="36576000" cy="215177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0" y="4706222"/>
            <a:ext cx="36576000" cy="215177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Google Shape;89;p14"/>
          <p:cNvSpPr txBox="1"/>
          <p:nvPr/>
        </p:nvSpPr>
        <p:spPr>
          <a:xfrm rot="10800000">
            <a:off x="17582278" y="13476815"/>
            <a:ext cx="1468672" cy="450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cxnSp>
        <p:nvCxnSpPr>
          <p:cNvPr id="90" name="Google Shape;90;p14"/>
          <p:cNvCxnSpPr/>
          <p:nvPr/>
        </p:nvCxnSpPr>
        <p:spPr>
          <a:xfrm>
            <a:off x="6158753" y="16723659"/>
            <a:ext cx="11394911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4"/>
          <p:cNvCxnSpPr/>
          <p:nvPr/>
        </p:nvCxnSpPr>
        <p:spPr>
          <a:xfrm>
            <a:off x="19022336" y="16723659"/>
            <a:ext cx="11394911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2" name="Google Shape;92;p14"/>
          <p:cNvGrpSpPr/>
          <p:nvPr/>
        </p:nvGrpSpPr>
        <p:grpSpPr>
          <a:xfrm>
            <a:off x="6158753" y="4996959"/>
            <a:ext cx="24258494" cy="4508927"/>
            <a:chOff x="6158753" y="6234204"/>
            <a:chExt cx="24258494" cy="4508927"/>
          </a:xfrm>
        </p:grpSpPr>
        <p:sp>
          <p:nvSpPr>
            <p:cNvPr id="93" name="Google Shape;93;p14"/>
            <p:cNvSpPr txBox="1"/>
            <p:nvPr/>
          </p:nvSpPr>
          <p:spPr>
            <a:xfrm>
              <a:off x="17553664" y="6234204"/>
              <a:ext cx="1468672" cy="4508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7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endParaRPr/>
            </a:p>
          </p:txBody>
        </p:sp>
        <p:cxnSp>
          <p:nvCxnSpPr>
            <p:cNvPr id="94" name="Google Shape;94;p14"/>
            <p:cNvCxnSpPr/>
            <p:nvPr/>
          </p:nvCxnSpPr>
          <p:spPr>
            <a:xfrm>
              <a:off x="6158753" y="7454586"/>
              <a:ext cx="11394911" cy="0"/>
            </a:xfrm>
            <a:prstGeom prst="straightConnector1">
              <a:avLst/>
            </a:prstGeom>
            <a:noFill/>
            <a:ln w="317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14"/>
            <p:cNvCxnSpPr/>
            <p:nvPr/>
          </p:nvCxnSpPr>
          <p:spPr>
            <a:xfrm>
              <a:off x="19022336" y="7454586"/>
              <a:ext cx="11394911" cy="0"/>
            </a:xfrm>
            <a:prstGeom prst="straightConnector1">
              <a:avLst/>
            </a:prstGeom>
            <a:noFill/>
            <a:ln w="317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6163056" y="6903720"/>
            <a:ext cx="24258900" cy="730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VIDIA Sans Light"/>
              <a:buNone/>
              <a:defRPr sz="12000" b="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2"/>
          </p:nvPr>
        </p:nvSpPr>
        <p:spPr>
          <a:xfrm>
            <a:off x="6163056" y="14643395"/>
            <a:ext cx="24258900" cy="10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SHORT Layout">
  <p:cSld name="Quote - SHORT Layou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657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2">
            <a:alphaModFix/>
          </a:blip>
          <a:srcRect b="50000"/>
          <a:stretch/>
        </p:blipFill>
        <p:spPr>
          <a:xfrm>
            <a:off x="0" y="17145000"/>
            <a:ext cx="36576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 rot="10800000" flipH="1">
            <a:off x="0" y="17144998"/>
            <a:ext cx="36576000" cy="215177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0" y="4706222"/>
            <a:ext cx="36576000" cy="215177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04" name="Google Shape;104;p15"/>
          <p:cNvGrpSpPr/>
          <p:nvPr/>
        </p:nvGrpSpPr>
        <p:grpSpPr>
          <a:xfrm>
            <a:off x="6158753" y="6264684"/>
            <a:ext cx="24258494" cy="10102852"/>
            <a:chOff x="6158753" y="6264684"/>
            <a:chExt cx="24258494" cy="10102852"/>
          </a:xfrm>
        </p:grpSpPr>
        <p:grpSp>
          <p:nvGrpSpPr>
            <p:cNvPr id="105" name="Google Shape;105;p15"/>
            <p:cNvGrpSpPr/>
            <p:nvPr/>
          </p:nvGrpSpPr>
          <p:grpSpPr>
            <a:xfrm>
              <a:off x="17553664" y="6264684"/>
              <a:ext cx="1497286" cy="10102852"/>
              <a:chOff x="17553664" y="5634063"/>
              <a:chExt cx="1497286" cy="10102852"/>
            </a:xfrm>
          </p:grpSpPr>
          <p:sp>
            <p:nvSpPr>
              <p:cNvPr id="106" name="Google Shape;106;p15"/>
              <p:cNvSpPr txBox="1"/>
              <p:nvPr/>
            </p:nvSpPr>
            <p:spPr>
              <a:xfrm>
                <a:off x="17553664" y="5634063"/>
                <a:ext cx="1468672" cy="4508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7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“</a:t>
                </a:r>
                <a:endParaRPr/>
              </a:p>
            </p:txBody>
          </p:sp>
          <p:sp>
            <p:nvSpPr>
              <p:cNvPr id="107" name="Google Shape;107;p15"/>
              <p:cNvSpPr txBox="1"/>
              <p:nvPr/>
            </p:nvSpPr>
            <p:spPr>
              <a:xfrm rot="10800000">
                <a:off x="17582278" y="11227988"/>
                <a:ext cx="1468672" cy="4508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7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“</a:t>
                </a:r>
                <a:endParaRPr/>
              </a:p>
            </p:txBody>
          </p:sp>
        </p:grpSp>
        <p:cxnSp>
          <p:nvCxnSpPr>
            <p:cNvPr id="108" name="Google Shape;108;p15"/>
            <p:cNvCxnSpPr/>
            <p:nvPr/>
          </p:nvCxnSpPr>
          <p:spPr>
            <a:xfrm>
              <a:off x="6158753" y="7454586"/>
              <a:ext cx="11394911" cy="0"/>
            </a:xfrm>
            <a:prstGeom prst="straightConnector1">
              <a:avLst/>
            </a:prstGeom>
            <a:noFill/>
            <a:ln w="317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9" name="Google Shape;109;p15"/>
            <p:cNvCxnSpPr/>
            <p:nvPr/>
          </p:nvCxnSpPr>
          <p:spPr>
            <a:xfrm>
              <a:off x="19022336" y="7454586"/>
              <a:ext cx="11394911" cy="0"/>
            </a:xfrm>
            <a:prstGeom prst="straightConnector1">
              <a:avLst/>
            </a:prstGeom>
            <a:noFill/>
            <a:ln w="317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" name="Google Shape;110;p15"/>
            <p:cNvCxnSpPr/>
            <p:nvPr/>
          </p:nvCxnSpPr>
          <p:spPr>
            <a:xfrm>
              <a:off x="6158753" y="15144241"/>
              <a:ext cx="11394911" cy="0"/>
            </a:xfrm>
            <a:prstGeom prst="straightConnector1">
              <a:avLst/>
            </a:prstGeom>
            <a:noFill/>
            <a:ln w="317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1" name="Google Shape;111;p15"/>
            <p:cNvCxnSpPr/>
            <p:nvPr/>
          </p:nvCxnSpPr>
          <p:spPr>
            <a:xfrm>
              <a:off x="19022336" y="15144241"/>
              <a:ext cx="11394911" cy="0"/>
            </a:xfrm>
            <a:prstGeom prst="straightConnector1">
              <a:avLst/>
            </a:prstGeom>
            <a:noFill/>
            <a:ln w="317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6163056" y="8046720"/>
            <a:ext cx="24258900" cy="440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VIDIA Sans Light"/>
              <a:buNone/>
              <a:defRPr sz="12000" b="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2"/>
          </p:nvPr>
        </p:nvSpPr>
        <p:spPr>
          <a:xfrm>
            <a:off x="6163056" y="12874752"/>
            <a:ext cx="24258900" cy="10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 Layout">
  <p:cSld name="Single Image Layou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>
            <a:spLocks noGrp="1"/>
          </p:cNvSpPr>
          <p:nvPr>
            <p:ph type="pic" idx="2"/>
          </p:nvPr>
        </p:nvSpPr>
        <p:spPr>
          <a:xfrm>
            <a:off x="6062650" y="4849813"/>
            <a:ext cx="24450600" cy="120198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3"/>
          </p:nvPr>
        </p:nvSpPr>
        <p:spPr>
          <a:xfrm>
            <a:off x="6062650" y="17748504"/>
            <a:ext cx="24451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ubTitle" idx="4"/>
          </p:nvPr>
        </p:nvSpPr>
        <p:spPr>
          <a:xfrm>
            <a:off x="6062650" y="17059135"/>
            <a:ext cx="24451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/ Text">
  <p:cSld name="Image w/ 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19354800" y="6919968"/>
            <a:ext cx="15583596" cy="787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22" name="Google Shape;122;p17"/>
          <p:cNvSpPr>
            <a:spLocks noGrp="1"/>
          </p:cNvSpPr>
          <p:nvPr>
            <p:ph type="pic" idx="2"/>
          </p:nvPr>
        </p:nvSpPr>
        <p:spPr>
          <a:xfrm>
            <a:off x="1637604" y="4849813"/>
            <a:ext cx="16345595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ubTitle" idx="3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4"/>
          </p:nvPr>
        </p:nvSpPr>
        <p:spPr>
          <a:xfrm>
            <a:off x="1637604" y="17748504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ubTitle" idx="5"/>
          </p:nvPr>
        </p:nvSpPr>
        <p:spPr>
          <a:xfrm>
            <a:off x="1637604" y="17059135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">
  <p:cSld name="2-up Imag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29" name="Google Shape;129;p18"/>
          <p:cNvSpPr>
            <a:spLocks noGrp="1"/>
          </p:cNvSpPr>
          <p:nvPr>
            <p:ph type="pic" idx="2"/>
          </p:nvPr>
        </p:nvSpPr>
        <p:spPr>
          <a:xfrm>
            <a:off x="1637604" y="4849813"/>
            <a:ext cx="16345500" cy="120198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8"/>
          <p:cNvSpPr>
            <a:spLocks noGrp="1"/>
          </p:cNvSpPr>
          <p:nvPr>
            <p:ph type="pic" idx="3"/>
          </p:nvPr>
        </p:nvSpPr>
        <p:spPr>
          <a:xfrm>
            <a:off x="18592799" y="4849813"/>
            <a:ext cx="16345595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8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ubTitle" idx="4"/>
          </p:nvPr>
        </p:nvSpPr>
        <p:spPr>
          <a:xfrm>
            <a:off x="18534610" y="17748504"/>
            <a:ext cx="163494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5"/>
          </p:nvPr>
        </p:nvSpPr>
        <p:spPr>
          <a:xfrm>
            <a:off x="18534610" y="17059135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6"/>
          </p:nvPr>
        </p:nvSpPr>
        <p:spPr>
          <a:xfrm>
            <a:off x="1637604" y="17748504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subTitle" idx="7"/>
          </p:nvPr>
        </p:nvSpPr>
        <p:spPr>
          <a:xfrm>
            <a:off x="1637604" y="17059135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Layout with Bullets">
  <p:cSld name="2-up Image Layout with Bullet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38" name="Google Shape;138;p19"/>
          <p:cNvSpPr>
            <a:spLocks noGrp="1"/>
          </p:cNvSpPr>
          <p:nvPr>
            <p:ph type="pic" idx="2"/>
          </p:nvPr>
        </p:nvSpPr>
        <p:spPr>
          <a:xfrm>
            <a:off x="1637604" y="4849813"/>
            <a:ext cx="8832300" cy="120198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11058350" y="6919968"/>
            <a:ext cx="6924849" cy="787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>
            <a:spLocks noGrp="1"/>
          </p:cNvSpPr>
          <p:nvPr>
            <p:ph type="pic" idx="3"/>
          </p:nvPr>
        </p:nvSpPr>
        <p:spPr>
          <a:xfrm>
            <a:off x="18592805" y="4849813"/>
            <a:ext cx="8832277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9"/>
          <p:cNvSpPr txBox="1">
            <a:spLocks noGrp="1"/>
          </p:cNvSpPr>
          <p:nvPr>
            <p:ph type="body" idx="4"/>
          </p:nvPr>
        </p:nvSpPr>
        <p:spPr>
          <a:xfrm>
            <a:off x="28013551" y="6919968"/>
            <a:ext cx="6924849" cy="787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ubTitle" idx="5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ubTitle" idx="6"/>
          </p:nvPr>
        </p:nvSpPr>
        <p:spPr>
          <a:xfrm>
            <a:off x="18534610" y="17748504"/>
            <a:ext cx="8833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ubTitle" idx="7"/>
          </p:nvPr>
        </p:nvSpPr>
        <p:spPr>
          <a:xfrm>
            <a:off x="18534610" y="17059135"/>
            <a:ext cx="8833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8"/>
          </p:nvPr>
        </p:nvSpPr>
        <p:spPr>
          <a:xfrm>
            <a:off x="1637604" y="17748504"/>
            <a:ext cx="8833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ubTitle" idx="9"/>
          </p:nvPr>
        </p:nvSpPr>
        <p:spPr>
          <a:xfrm>
            <a:off x="1637604" y="17059135"/>
            <a:ext cx="8833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up Image">
  <p:cSld name="3-up Imag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49" name="Google Shape;149;p20"/>
          <p:cNvSpPr>
            <a:spLocks noGrp="1"/>
          </p:cNvSpPr>
          <p:nvPr>
            <p:ph type="pic" idx="2"/>
          </p:nvPr>
        </p:nvSpPr>
        <p:spPr>
          <a:xfrm>
            <a:off x="24148473" y="4849813"/>
            <a:ext cx="10789920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20"/>
          <p:cNvSpPr>
            <a:spLocks noGrp="1"/>
          </p:cNvSpPr>
          <p:nvPr>
            <p:ph type="pic" idx="3"/>
          </p:nvPr>
        </p:nvSpPr>
        <p:spPr>
          <a:xfrm>
            <a:off x="12893038" y="4849813"/>
            <a:ext cx="10789920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20"/>
          <p:cNvSpPr>
            <a:spLocks noGrp="1"/>
          </p:cNvSpPr>
          <p:nvPr>
            <p:ph type="pic" idx="4"/>
          </p:nvPr>
        </p:nvSpPr>
        <p:spPr>
          <a:xfrm>
            <a:off x="1637604" y="4849813"/>
            <a:ext cx="10789920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0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subTitle" idx="5"/>
          </p:nvPr>
        </p:nvSpPr>
        <p:spPr>
          <a:xfrm>
            <a:off x="24148473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ubTitle" idx="6"/>
          </p:nvPr>
        </p:nvSpPr>
        <p:spPr>
          <a:xfrm>
            <a:off x="24148473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subTitle" idx="7"/>
          </p:nvPr>
        </p:nvSpPr>
        <p:spPr>
          <a:xfrm>
            <a:off x="1666098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8"/>
          </p:nvPr>
        </p:nvSpPr>
        <p:spPr>
          <a:xfrm>
            <a:off x="1666098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9"/>
          </p:nvPr>
        </p:nvSpPr>
        <p:spPr>
          <a:xfrm>
            <a:off x="12918548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13"/>
          </p:nvPr>
        </p:nvSpPr>
        <p:spPr>
          <a:xfrm>
            <a:off x="12918548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t Testing Layout">
  <p:cSld name="Font Testing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2514600" y="4846320"/>
            <a:ext cx="31546800" cy="1365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15000920" y="10556523"/>
            <a:ext cx="11020290" cy="74920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7422" y="10556523"/>
            <a:ext cx="11022523" cy="786452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15951796" y="11141440"/>
            <a:ext cx="9273032" cy="255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3"/>
          </p:nvPr>
        </p:nvSpPr>
        <p:spPr>
          <a:xfrm>
            <a:off x="15951796" y="13730012"/>
            <a:ext cx="9273032" cy="255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4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up Image">
  <p:cSld name="4-up Imag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>
            <a:spLocks noGrp="1"/>
          </p:cNvSpPr>
          <p:nvPr>
            <p:ph type="pic" idx="2"/>
          </p:nvPr>
        </p:nvSpPr>
        <p:spPr>
          <a:xfrm>
            <a:off x="18520757" y="4849813"/>
            <a:ext cx="7982985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21"/>
          <p:cNvSpPr>
            <a:spLocks noGrp="1"/>
          </p:cNvSpPr>
          <p:nvPr>
            <p:ph type="pic" idx="3"/>
          </p:nvPr>
        </p:nvSpPr>
        <p:spPr>
          <a:xfrm>
            <a:off x="10072254" y="4849813"/>
            <a:ext cx="7982985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21"/>
          <p:cNvSpPr>
            <a:spLocks noGrp="1"/>
          </p:cNvSpPr>
          <p:nvPr>
            <p:ph type="pic" idx="4"/>
          </p:nvPr>
        </p:nvSpPr>
        <p:spPr>
          <a:xfrm>
            <a:off x="1637606" y="4849813"/>
            <a:ext cx="7969130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21"/>
          <p:cNvSpPr>
            <a:spLocks noGrp="1"/>
          </p:cNvSpPr>
          <p:nvPr>
            <p:ph type="pic" idx="5"/>
          </p:nvPr>
        </p:nvSpPr>
        <p:spPr>
          <a:xfrm>
            <a:off x="26969260" y="4849813"/>
            <a:ext cx="7969133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6"/>
          </p:nvPr>
        </p:nvSpPr>
        <p:spPr>
          <a:xfrm>
            <a:off x="26968061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7"/>
          </p:nvPr>
        </p:nvSpPr>
        <p:spPr>
          <a:xfrm>
            <a:off x="26968061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8"/>
          </p:nvPr>
        </p:nvSpPr>
        <p:spPr>
          <a:xfrm>
            <a:off x="18534610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9"/>
          </p:nvPr>
        </p:nvSpPr>
        <p:spPr>
          <a:xfrm>
            <a:off x="18534610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13"/>
          </p:nvPr>
        </p:nvSpPr>
        <p:spPr>
          <a:xfrm>
            <a:off x="10086108" y="17748492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14"/>
          </p:nvPr>
        </p:nvSpPr>
        <p:spPr>
          <a:xfrm>
            <a:off x="10086108" y="17059123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15"/>
          </p:nvPr>
        </p:nvSpPr>
        <p:spPr>
          <a:xfrm>
            <a:off x="1637606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ubTitle" idx="16"/>
          </p:nvPr>
        </p:nvSpPr>
        <p:spPr>
          <a:xfrm>
            <a:off x="1637606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-up Image">
  <p:cSld name="5-up Imag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>
            <a:spLocks noGrp="1"/>
          </p:cNvSpPr>
          <p:nvPr>
            <p:ph type="pic" idx="2"/>
          </p:nvPr>
        </p:nvSpPr>
        <p:spPr>
          <a:xfrm>
            <a:off x="12891393" y="4849814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22"/>
          <p:cNvSpPr>
            <a:spLocks noGrp="1"/>
          </p:cNvSpPr>
          <p:nvPr>
            <p:ph type="pic" idx="3"/>
          </p:nvPr>
        </p:nvSpPr>
        <p:spPr>
          <a:xfrm>
            <a:off x="1645583" y="4849814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22"/>
          <p:cNvSpPr>
            <a:spLocks noGrp="1"/>
          </p:cNvSpPr>
          <p:nvPr>
            <p:ph type="pic" idx="4"/>
          </p:nvPr>
        </p:nvSpPr>
        <p:spPr>
          <a:xfrm>
            <a:off x="24148473" y="4849814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22"/>
          <p:cNvSpPr>
            <a:spLocks noGrp="1"/>
          </p:cNvSpPr>
          <p:nvPr>
            <p:ph type="pic" idx="5"/>
          </p:nvPr>
        </p:nvSpPr>
        <p:spPr>
          <a:xfrm>
            <a:off x="18520757" y="11931888"/>
            <a:ext cx="107898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2"/>
          <p:cNvSpPr>
            <a:spLocks noGrp="1"/>
          </p:cNvSpPr>
          <p:nvPr>
            <p:ph type="pic" idx="6"/>
          </p:nvPr>
        </p:nvSpPr>
        <p:spPr>
          <a:xfrm>
            <a:off x="7265320" y="11931888"/>
            <a:ext cx="107898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1"/>
          </p:nvPr>
        </p:nvSpPr>
        <p:spPr>
          <a:xfrm>
            <a:off x="24148473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subTitle" idx="7"/>
          </p:nvPr>
        </p:nvSpPr>
        <p:spPr>
          <a:xfrm>
            <a:off x="24148473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subTitle" idx="8"/>
          </p:nvPr>
        </p:nvSpPr>
        <p:spPr>
          <a:xfrm>
            <a:off x="1666098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subTitle" idx="9"/>
          </p:nvPr>
        </p:nvSpPr>
        <p:spPr>
          <a:xfrm>
            <a:off x="1666098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13"/>
          </p:nvPr>
        </p:nvSpPr>
        <p:spPr>
          <a:xfrm>
            <a:off x="12918548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ubTitle" idx="14"/>
          </p:nvPr>
        </p:nvSpPr>
        <p:spPr>
          <a:xfrm>
            <a:off x="12918548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15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16"/>
          </p:nvPr>
        </p:nvSpPr>
        <p:spPr>
          <a:xfrm>
            <a:off x="18520757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17"/>
          </p:nvPr>
        </p:nvSpPr>
        <p:spPr>
          <a:xfrm>
            <a:off x="18520757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18"/>
          </p:nvPr>
        </p:nvSpPr>
        <p:spPr>
          <a:xfrm>
            <a:off x="7265320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19"/>
          </p:nvPr>
        </p:nvSpPr>
        <p:spPr>
          <a:xfrm>
            <a:off x="7265320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-up Image">
  <p:cSld name="6-up Imag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>
            <a:spLocks noGrp="1"/>
          </p:cNvSpPr>
          <p:nvPr>
            <p:ph type="pic" idx="2"/>
          </p:nvPr>
        </p:nvSpPr>
        <p:spPr>
          <a:xfrm>
            <a:off x="12891393" y="4849814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3"/>
          <p:cNvSpPr>
            <a:spLocks noGrp="1"/>
          </p:cNvSpPr>
          <p:nvPr>
            <p:ph type="pic" idx="3"/>
          </p:nvPr>
        </p:nvSpPr>
        <p:spPr>
          <a:xfrm>
            <a:off x="1645583" y="4849814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23"/>
          <p:cNvSpPr>
            <a:spLocks noGrp="1"/>
          </p:cNvSpPr>
          <p:nvPr>
            <p:ph type="pic" idx="4"/>
          </p:nvPr>
        </p:nvSpPr>
        <p:spPr>
          <a:xfrm>
            <a:off x="24148473" y="4849814"/>
            <a:ext cx="107898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23"/>
          <p:cNvSpPr>
            <a:spLocks noGrp="1"/>
          </p:cNvSpPr>
          <p:nvPr>
            <p:ph type="pic" idx="5"/>
          </p:nvPr>
        </p:nvSpPr>
        <p:spPr>
          <a:xfrm>
            <a:off x="12902654" y="11931889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23"/>
          <p:cNvSpPr>
            <a:spLocks noGrp="1"/>
          </p:cNvSpPr>
          <p:nvPr>
            <p:ph type="pic" idx="6"/>
          </p:nvPr>
        </p:nvSpPr>
        <p:spPr>
          <a:xfrm>
            <a:off x="1656844" y="11931889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23"/>
          <p:cNvSpPr>
            <a:spLocks noGrp="1"/>
          </p:cNvSpPr>
          <p:nvPr>
            <p:ph type="pic" idx="7"/>
          </p:nvPr>
        </p:nvSpPr>
        <p:spPr>
          <a:xfrm>
            <a:off x="24159734" y="11931889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23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subTitle" idx="8"/>
          </p:nvPr>
        </p:nvSpPr>
        <p:spPr>
          <a:xfrm>
            <a:off x="24148473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subTitle" idx="9"/>
          </p:nvPr>
        </p:nvSpPr>
        <p:spPr>
          <a:xfrm>
            <a:off x="24148473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03" name="Google Shape;203;p23"/>
          <p:cNvSpPr txBox="1">
            <a:spLocks noGrp="1"/>
          </p:cNvSpPr>
          <p:nvPr>
            <p:ph type="subTitle" idx="13"/>
          </p:nvPr>
        </p:nvSpPr>
        <p:spPr>
          <a:xfrm>
            <a:off x="24148473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subTitle" idx="14"/>
          </p:nvPr>
        </p:nvSpPr>
        <p:spPr>
          <a:xfrm>
            <a:off x="24148473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5"/>
          </p:nvPr>
        </p:nvSpPr>
        <p:spPr>
          <a:xfrm>
            <a:off x="1666098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16"/>
          </p:nvPr>
        </p:nvSpPr>
        <p:spPr>
          <a:xfrm>
            <a:off x="1666098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17"/>
          </p:nvPr>
        </p:nvSpPr>
        <p:spPr>
          <a:xfrm>
            <a:off x="1666098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18"/>
          </p:nvPr>
        </p:nvSpPr>
        <p:spPr>
          <a:xfrm>
            <a:off x="1666098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subTitle" idx="19"/>
          </p:nvPr>
        </p:nvSpPr>
        <p:spPr>
          <a:xfrm>
            <a:off x="12918548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subTitle" idx="20"/>
          </p:nvPr>
        </p:nvSpPr>
        <p:spPr>
          <a:xfrm>
            <a:off x="12918548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subTitle" idx="21"/>
          </p:nvPr>
        </p:nvSpPr>
        <p:spPr>
          <a:xfrm>
            <a:off x="12918548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ubTitle" idx="22"/>
          </p:nvPr>
        </p:nvSpPr>
        <p:spPr>
          <a:xfrm>
            <a:off x="12918548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-up Image">
  <p:cSld name="7-up Imag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>
            <a:spLocks noGrp="1"/>
          </p:cNvSpPr>
          <p:nvPr>
            <p:ph type="pic" idx="2"/>
          </p:nvPr>
        </p:nvSpPr>
        <p:spPr>
          <a:xfrm>
            <a:off x="5886573" y="11926198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4"/>
          <p:cNvSpPr>
            <a:spLocks noGrp="1"/>
          </p:cNvSpPr>
          <p:nvPr>
            <p:ph type="pic" idx="3"/>
          </p:nvPr>
        </p:nvSpPr>
        <p:spPr>
          <a:xfrm>
            <a:off x="14335074" y="11926198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24"/>
          <p:cNvSpPr>
            <a:spLocks noGrp="1"/>
          </p:cNvSpPr>
          <p:nvPr>
            <p:ph type="pic" idx="4"/>
          </p:nvPr>
        </p:nvSpPr>
        <p:spPr>
          <a:xfrm>
            <a:off x="22783576" y="11926198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24"/>
          <p:cNvSpPr>
            <a:spLocks noGrp="1"/>
          </p:cNvSpPr>
          <p:nvPr>
            <p:ph type="pic" idx="5"/>
          </p:nvPr>
        </p:nvSpPr>
        <p:spPr>
          <a:xfrm>
            <a:off x="18534610" y="4849814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24"/>
          <p:cNvSpPr>
            <a:spLocks noGrp="1"/>
          </p:cNvSpPr>
          <p:nvPr>
            <p:ph type="pic" idx="6"/>
          </p:nvPr>
        </p:nvSpPr>
        <p:spPr>
          <a:xfrm>
            <a:off x="10086108" y="4849814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24"/>
          <p:cNvSpPr>
            <a:spLocks noGrp="1"/>
          </p:cNvSpPr>
          <p:nvPr>
            <p:ph type="pic" idx="7"/>
          </p:nvPr>
        </p:nvSpPr>
        <p:spPr>
          <a:xfrm>
            <a:off x="1637606" y="4849814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24"/>
          <p:cNvSpPr>
            <a:spLocks noGrp="1"/>
          </p:cNvSpPr>
          <p:nvPr>
            <p:ph type="pic" idx="8"/>
          </p:nvPr>
        </p:nvSpPr>
        <p:spPr>
          <a:xfrm>
            <a:off x="26983113" y="4849814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24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subTitle" idx="9"/>
          </p:nvPr>
        </p:nvSpPr>
        <p:spPr>
          <a:xfrm>
            <a:off x="22783576" y="1773021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ubTitle" idx="13"/>
          </p:nvPr>
        </p:nvSpPr>
        <p:spPr>
          <a:xfrm>
            <a:off x="22783576" y="1705913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subTitle" idx="14"/>
          </p:nvPr>
        </p:nvSpPr>
        <p:spPr>
          <a:xfrm>
            <a:off x="14335074" y="1773021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subTitle" idx="15"/>
          </p:nvPr>
        </p:nvSpPr>
        <p:spPr>
          <a:xfrm>
            <a:off x="14335074" y="1705913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subTitle" idx="16"/>
          </p:nvPr>
        </p:nvSpPr>
        <p:spPr>
          <a:xfrm>
            <a:off x="5886573" y="1773021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subTitle" idx="17"/>
          </p:nvPr>
        </p:nvSpPr>
        <p:spPr>
          <a:xfrm>
            <a:off x="5886573" y="1705913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subTitle" idx="18"/>
          </p:nvPr>
        </p:nvSpPr>
        <p:spPr>
          <a:xfrm>
            <a:off x="26983113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subTitle" idx="19"/>
          </p:nvPr>
        </p:nvSpPr>
        <p:spPr>
          <a:xfrm>
            <a:off x="26983113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20"/>
          </p:nvPr>
        </p:nvSpPr>
        <p:spPr>
          <a:xfrm>
            <a:off x="18534610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subTitle" idx="21"/>
          </p:nvPr>
        </p:nvSpPr>
        <p:spPr>
          <a:xfrm>
            <a:off x="18534610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33" name="Google Shape;233;p24"/>
          <p:cNvSpPr txBox="1">
            <a:spLocks noGrp="1"/>
          </p:cNvSpPr>
          <p:nvPr>
            <p:ph type="subTitle" idx="22"/>
          </p:nvPr>
        </p:nvSpPr>
        <p:spPr>
          <a:xfrm>
            <a:off x="10086108" y="1067103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subTitle" idx="23"/>
          </p:nvPr>
        </p:nvSpPr>
        <p:spPr>
          <a:xfrm>
            <a:off x="10086108" y="9981873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subTitle" idx="24"/>
          </p:nvPr>
        </p:nvSpPr>
        <p:spPr>
          <a:xfrm>
            <a:off x="1637606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subTitle" idx="25"/>
          </p:nvPr>
        </p:nvSpPr>
        <p:spPr>
          <a:xfrm>
            <a:off x="1637606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-up Image">
  <p:cSld name="8-up Imag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>
            <a:spLocks noGrp="1"/>
          </p:cNvSpPr>
          <p:nvPr>
            <p:ph type="pic" idx="2"/>
          </p:nvPr>
        </p:nvSpPr>
        <p:spPr>
          <a:xfrm>
            <a:off x="1637603" y="11926198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25"/>
          <p:cNvSpPr>
            <a:spLocks noGrp="1"/>
          </p:cNvSpPr>
          <p:nvPr>
            <p:ph type="pic" idx="3"/>
          </p:nvPr>
        </p:nvSpPr>
        <p:spPr>
          <a:xfrm>
            <a:off x="10086104" y="11926198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25"/>
          <p:cNvSpPr>
            <a:spLocks noGrp="1"/>
          </p:cNvSpPr>
          <p:nvPr>
            <p:ph type="pic" idx="4"/>
          </p:nvPr>
        </p:nvSpPr>
        <p:spPr>
          <a:xfrm>
            <a:off x="18534606" y="11926198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25"/>
          <p:cNvSpPr>
            <a:spLocks noGrp="1"/>
          </p:cNvSpPr>
          <p:nvPr>
            <p:ph type="pic" idx="5"/>
          </p:nvPr>
        </p:nvSpPr>
        <p:spPr>
          <a:xfrm>
            <a:off x="18534610" y="4849814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25"/>
          <p:cNvSpPr>
            <a:spLocks noGrp="1"/>
          </p:cNvSpPr>
          <p:nvPr>
            <p:ph type="pic" idx="6"/>
          </p:nvPr>
        </p:nvSpPr>
        <p:spPr>
          <a:xfrm>
            <a:off x="10086108" y="4849814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5"/>
          <p:cNvSpPr>
            <a:spLocks noGrp="1"/>
          </p:cNvSpPr>
          <p:nvPr>
            <p:ph type="pic" idx="7"/>
          </p:nvPr>
        </p:nvSpPr>
        <p:spPr>
          <a:xfrm>
            <a:off x="1637606" y="4849814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25"/>
          <p:cNvSpPr>
            <a:spLocks noGrp="1"/>
          </p:cNvSpPr>
          <p:nvPr>
            <p:ph type="pic" idx="8"/>
          </p:nvPr>
        </p:nvSpPr>
        <p:spPr>
          <a:xfrm>
            <a:off x="26983113" y="4849814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5"/>
          <p:cNvSpPr>
            <a:spLocks noGrp="1"/>
          </p:cNvSpPr>
          <p:nvPr>
            <p:ph type="pic" idx="9"/>
          </p:nvPr>
        </p:nvSpPr>
        <p:spPr>
          <a:xfrm>
            <a:off x="26968061" y="11926198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25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47" name="Google Shape;247;p25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48" name="Google Shape;248;p25"/>
          <p:cNvSpPr txBox="1">
            <a:spLocks noGrp="1"/>
          </p:cNvSpPr>
          <p:nvPr>
            <p:ph type="subTitle" idx="13"/>
          </p:nvPr>
        </p:nvSpPr>
        <p:spPr>
          <a:xfrm>
            <a:off x="26983113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49" name="Google Shape;249;p25"/>
          <p:cNvSpPr txBox="1">
            <a:spLocks noGrp="1"/>
          </p:cNvSpPr>
          <p:nvPr>
            <p:ph type="subTitle" idx="14"/>
          </p:nvPr>
        </p:nvSpPr>
        <p:spPr>
          <a:xfrm>
            <a:off x="26983113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50" name="Google Shape;250;p25"/>
          <p:cNvSpPr txBox="1">
            <a:spLocks noGrp="1"/>
          </p:cNvSpPr>
          <p:nvPr>
            <p:ph type="subTitle" idx="15"/>
          </p:nvPr>
        </p:nvSpPr>
        <p:spPr>
          <a:xfrm>
            <a:off x="26968061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51" name="Google Shape;251;p25"/>
          <p:cNvSpPr txBox="1">
            <a:spLocks noGrp="1"/>
          </p:cNvSpPr>
          <p:nvPr>
            <p:ph type="subTitle" idx="16"/>
          </p:nvPr>
        </p:nvSpPr>
        <p:spPr>
          <a:xfrm>
            <a:off x="26968061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52" name="Google Shape;252;p25"/>
          <p:cNvSpPr txBox="1">
            <a:spLocks noGrp="1"/>
          </p:cNvSpPr>
          <p:nvPr>
            <p:ph type="subTitle" idx="17"/>
          </p:nvPr>
        </p:nvSpPr>
        <p:spPr>
          <a:xfrm>
            <a:off x="18534610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53" name="Google Shape;253;p25"/>
          <p:cNvSpPr txBox="1">
            <a:spLocks noGrp="1"/>
          </p:cNvSpPr>
          <p:nvPr>
            <p:ph type="subTitle" idx="18"/>
          </p:nvPr>
        </p:nvSpPr>
        <p:spPr>
          <a:xfrm>
            <a:off x="18534610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54" name="Google Shape;254;p25"/>
          <p:cNvSpPr txBox="1">
            <a:spLocks noGrp="1"/>
          </p:cNvSpPr>
          <p:nvPr>
            <p:ph type="subTitle" idx="19"/>
          </p:nvPr>
        </p:nvSpPr>
        <p:spPr>
          <a:xfrm>
            <a:off x="18534610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55" name="Google Shape;255;p25"/>
          <p:cNvSpPr txBox="1">
            <a:spLocks noGrp="1"/>
          </p:cNvSpPr>
          <p:nvPr>
            <p:ph type="subTitle" idx="20"/>
          </p:nvPr>
        </p:nvSpPr>
        <p:spPr>
          <a:xfrm>
            <a:off x="18534610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56" name="Google Shape;256;p25"/>
          <p:cNvSpPr txBox="1">
            <a:spLocks noGrp="1"/>
          </p:cNvSpPr>
          <p:nvPr>
            <p:ph type="subTitle" idx="21"/>
          </p:nvPr>
        </p:nvSpPr>
        <p:spPr>
          <a:xfrm>
            <a:off x="10086108" y="1067103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57" name="Google Shape;257;p25"/>
          <p:cNvSpPr txBox="1">
            <a:spLocks noGrp="1"/>
          </p:cNvSpPr>
          <p:nvPr>
            <p:ph type="subTitle" idx="22"/>
          </p:nvPr>
        </p:nvSpPr>
        <p:spPr>
          <a:xfrm>
            <a:off x="10086108" y="9981873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58" name="Google Shape;258;p25"/>
          <p:cNvSpPr txBox="1">
            <a:spLocks noGrp="1"/>
          </p:cNvSpPr>
          <p:nvPr>
            <p:ph type="subTitle" idx="23"/>
          </p:nvPr>
        </p:nvSpPr>
        <p:spPr>
          <a:xfrm>
            <a:off x="10086108" y="17748492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subTitle" idx="24"/>
          </p:nvPr>
        </p:nvSpPr>
        <p:spPr>
          <a:xfrm>
            <a:off x="10086108" y="17059123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60" name="Google Shape;260;p25"/>
          <p:cNvSpPr txBox="1">
            <a:spLocks noGrp="1"/>
          </p:cNvSpPr>
          <p:nvPr>
            <p:ph type="subTitle" idx="25"/>
          </p:nvPr>
        </p:nvSpPr>
        <p:spPr>
          <a:xfrm>
            <a:off x="1637606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61" name="Google Shape;261;p25"/>
          <p:cNvSpPr txBox="1">
            <a:spLocks noGrp="1"/>
          </p:cNvSpPr>
          <p:nvPr>
            <p:ph type="subTitle" idx="26"/>
          </p:nvPr>
        </p:nvSpPr>
        <p:spPr>
          <a:xfrm>
            <a:off x="1637606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62" name="Google Shape;262;p25"/>
          <p:cNvSpPr txBox="1">
            <a:spLocks noGrp="1"/>
          </p:cNvSpPr>
          <p:nvPr>
            <p:ph type="subTitle" idx="27"/>
          </p:nvPr>
        </p:nvSpPr>
        <p:spPr>
          <a:xfrm>
            <a:off x="1637606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63" name="Google Shape;263;p25"/>
          <p:cNvSpPr txBox="1">
            <a:spLocks noGrp="1"/>
          </p:cNvSpPr>
          <p:nvPr>
            <p:ph type="subTitle" idx="28"/>
          </p:nvPr>
        </p:nvSpPr>
        <p:spPr>
          <a:xfrm>
            <a:off x="1637606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-up Image">
  <p:cSld name="9-up Image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>
            <a:spLocks noGrp="1"/>
          </p:cNvSpPr>
          <p:nvPr>
            <p:ph type="pic" idx="2"/>
          </p:nvPr>
        </p:nvSpPr>
        <p:spPr>
          <a:xfrm>
            <a:off x="5021177" y="11926198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26"/>
          <p:cNvSpPr>
            <a:spLocks noGrp="1"/>
          </p:cNvSpPr>
          <p:nvPr>
            <p:ph type="pic" idx="3"/>
          </p:nvPr>
        </p:nvSpPr>
        <p:spPr>
          <a:xfrm>
            <a:off x="11779715" y="11926198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26"/>
          <p:cNvSpPr>
            <a:spLocks noGrp="1"/>
          </p:cNvSpPr>
          <p:nvPr>
            <p:ph type="pic" idx="4"/>
          </p:nvPr>
        </p:nvSpPr>
        <p:spPr>
          <a:xfrm>
            <a:off x="25286158" y="11926198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26"/>
          <p:cNvSpPr>
            <a:spLocks noGrp="1"/>
          </p:cNvSpPr>
          <p:nvPr>
            <p:ph type="pic" idx="5"/>
          </p:nvPr>
        </p:nvSpPr>
        <p:spPr>
          <a:xfrm>
            <a:off x="15152060" y="4848840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26"/>
          <p:cNvSpPr>
            <a:spLocks noGrp="1"/>
          </p:cNvSpPr>
          <p:nvPr>
            <p:ph type="pic" idx="6"/>
          </p:nvPr>
        </p:nvSpPr>
        <p:spPr>
          <a:xfrm>
            <a:off x="8394833" y="4848840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6"/>
          <p:cNvSpPr>
            <a:spLocks noGrp="1"/>
          </p:cNvSpPr>
          <p:nvPr>
            <p:ph type="pic" idx="7"/>
          </p:nvPr>
        </p:nvSpPr>
        <p:spPr>
          <a:xfrm>
            <a:off x="1637606" y="4848840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6"/>
          <p:cNvSpPr>
            <a:spLocks noGrp="1"/>
          </p:cNvSpPr>
          <p:nvPr>
            <p:ph type="pic" idx="8"/>
          </p:nvPr>
        </p:nvSpPr>
        <p:spPr>
          <a:xfrm>
            <a:off x="21909287" y="4848840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26"/>
          <p:cNvSpPr>
            <a:spLocks noGrp="1"/>
          </p:cNvSpPr>
          <p:nvPr>
            <p:ph type="pic" idx="9"/>
          </p:nvPr>
        </p:nvSpPr>
        <p:spPr>
          <a:xfrm>
            <a:off x="28666515" y="4848840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26"/>
          <p:cNvSpPr>
            <a:spLocks noGrp="1"/>
          </p:cNvSpPr>
          <p:nvPr>
            <p:ph type="pic" idx="13"/>
          </p:nvPr>
        </p:nvSpPr>
        <p:spPr>
          <a:xfrm>
            <a:off x="18527620" y="11926198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6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75" name="Google Shape;275;p26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76" name="Google Shape;276;p26"/>
          <p:cNvSpPr txBox="1">
            <a:spLocks noGrp="1"/>
          </p:cNvSpPr>
          <p:nvPr>
            <p:ph type="subTitle" idx="14"/>
          </p:nvPr>
        </p:nvSpPr>
        <p:spPr>
          <a:xfrm>
            <a:off x="28709570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77" name="Google Shape;277;p26"/>
          <p:cNvSpPr txBox="1">
            <a:spLocks noGrp="1"/>
          </p:cNvSpPr>
          <p:nvPr>
            <p:ph type="subTitle" idx="15"/>
          </p:nvPr>
        </p:nvSpPr>
        <p:spPr>
          <a:xfrm>
            <a:off x="28709570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78" name="Google Shape;278;p26"/>
          <p:cNvSpPr txBox="1">
            <a:spLocks noGrp="1"/>
          </p:cNvSpPr>
          <p:nvPr>
            <p:ph type="subTitle" idx="16"/>
          </p:nvPr>
        </p:nvSpPr>
        <p:spPr>
          <a:xfrm>
            <a:off x="21951657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79" name="Google Shape;279;p26"/>
          <p:cNvSpPr txBox="1">
            <a:spLocks noGrp="1"/>
          </p:cNvSpPr>
          <p:nvPr>
            <p:ph type="subTitle" idx="17"/>
          </p:nvPr>
        </p:nvSpPr>
        <p:spPr>
          <a:xfrm>
            <a:off x="21951657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80" name="Google Shape;280;p26"/>
          <p:cNvSpPr txBox="1">
            <a:spLocks noGrp="1"/>
          </p:cNvSpPr>
          <p:nvPr>
            <p:ph type="subTitle" idx="18"/>
          </p:nvPr>
        </p:nvSpPr>
        <p:spPr>
          <a:xfrm>
            <a:off x="1683326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81" name="Google Shape;281;p26"/>
          <p:cNvSpPr txBox="1">
            <a:spLocks noGrp="1"/>
          </p:cNvSpPr>
          <p:nvPr>
            <p:ph type="subTitle" idx="19"/>
          </p:nvPr>
        </p:nvSpPr>
        <p:spPr>
          <a:xfrm>
            <a:off x="1683326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82" name="Google Shape;282;p26"/>
          <p:cNvSpPr txBox="1">
            <a:spLocks noGrp="1"/>
          </p:cNvSpPr>
          <p:nvPr>
            <p:ph type="subTitle" idx="20"/>
          </p:nvPr>
        </p:nvSpPr>
        <p:spPr>
          <a:xfrm>
            <a:off x="8441208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83" name="Google Shape;283;p26"/>
          <p:cNvSpPr txBox="1">
            <a:spLocks noGrp="1"/>
          </p:cNvSpPr>
          <p:nvPr>
            <p:ph type="subTitle" idx="21"/>
          </p:nvPr>
        </p:nvSpPr>
        <p:spPr>
          <a:xfrm>
            <a:off x="8441208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84" name="Google Shape;284;p26"/>
          <p:cNvSpPr txBox="1">
            <a:spLocks noGrp="1"/>
          </p:cNvSpPr>
          <p:nvPr>
            <p:ph type="subTitle" idx="22"/>
          </p:nvPr>
        </p:nvSpPr>
        <p:spPr>
          <a:xfrm>
            <a:off x="15193774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85" name="Google Shape;285;p26"/>
          <p:cNvSpPr txBox="1">
            <a:spLocks noGrp="1"/>
          </p:cNvSpPr>
          <p:nvPr>
            <p:ph type="subTitle" idx="23"/>
          </p:nvPr>
        </p:nvSpPr>
        <p:spPr>
          <a:xfrm>
            <a:off x="15193774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86" name="Google Shape;286;p26"/>
          <p:cNvSpPr txBox="1">
            <a:spLocks noGrp="1"/>
          </p:cNvSpPr>
          <p:nvPr>
            <p:ph type="subTitle" idx="24"/>
          </p:nvPr>
        </p:nvSpPr>
        <p:spPr>
          <a:xfrm>
            <a:off x="25331870" y="17730216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87" name="Google Shape;287;p26"/>
          <p:cNvSpPr txBox="1">
            <a:spLocks noGrp="1"/>
          </p:cNvSpPr>
          <p:nvPr>
            <p:ph type="subTitle" idx="25"/>
          </p:nvPr>
        </p:nvSpPr>
        <p:spPr>
          <a:xfrm>
            <a:off x="25331870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88" name="Google Shape;288;p26"/>
          <p:cNvSpPr txBox="1">
            <a:spLocks noGrp="1"/>
          </p:cNvSpPr>
          <p:nvPr>
            <p:ph type="subTitle" idx="26"/>
          </p:nvPr>
        </p:nvSpPr>
        <p:spPr>
          <a:xfrm>
            <a:off x="18573332" y="17730216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89" name="Google Shape;289;p26"/>
          <p:cNvSpPr txBox="1">
            <a:spLocks noGrp="1"/>
          </p:cNvSpPr>
          <p:nvPr>
            <p:ph type="subTitle" idx="27"/>
          </p:nvPr>
        </p:nvSpPr>
        <p:spPr>
          <a:xfrm>
            <a:off x="18573332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90" name="Google Shape;290;p26"/>
          <p:cNvSpPr txBox="1">
            <a:spLocks noGrp="1"/>
          </p:cNvSpPr>
          <p:nvPr>
            <p:ph type="subTitle" idx="28"/>
          </p:nvPr>
        </p:nvSpPr>
        <p:spPr>
          <a:xfrm>
            <a:off x="11814770" y="17730216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91" name="Google Shape;291;p26"/>
          <p:cNvSpPr txBox="1">
            <a:spLocks noGrp="1"/>
          </p:cNvSpPr>
          <p:nvPr>
            <p:ph type="subTitle" idx="29"/>
          </p:nvPr>
        </p:nvSpPr>
        <p:spPr>
          <a:xfrm>
            <a:off x="11814770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92" name="Google Shape;292;p26"/>
          <p:cNvSpPr txBox="1">
            <a:spLocks noGrp="1"/>
          </p:cNvSpPr>
          <p:nvPr>
            <p:ph type="subTitle" idx="30"/>
          </p:nvPr>
        </p:nvSpPr>
        <p:spPr>
          <a:xfrm>
            <a:off x="5056220" y="17730216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93" name="Google Shape;293;p26"/>
          <p:cNvSpPr txBox="1">
            <a:spLocks noGrp="1"/>
          </p:cNvSpPr>
          <p:nvPr>
            <p:ph type="subTitle" idx="31"/>
          </p:nvPr>
        </p:nvSpPr>
        <p:spPr>
          <a:xfrm>
            <a:off x="5056220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-up Image">
  <p:cSld name="10-up Image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>
            <a:spLocks noGrp="1"/>
          </p:cNvSpPr>
          <p:nvPr>
            <p:ph type="pic" idx="2"/>
          </p:nvPr>
        </p:nvSpPr>
        <p:spPr>
          <a:xfrm>
            <a:off x="1637605" y="11926198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27"/>
          <p:cNvSpPr>
            <a:spLocks noGrp="1"/>
          </p:cNvSpPr>
          <p:nvPr>
            <p:ph type="pic" idx="3"/>
          </p:nvPr>
        </p:nvSpPr>
        <p:spPr>
          <a:xfrm>
            <a:off x="8395488" y="11926198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27"/>
          <p:cNvSpPr>
            <a:spLocks noGrp="1"/>
          </p:cNvSpPr>
          <p:nvPr>
            <p:ph type="pic" idx="4"/>
          </p:nvPr>
        </p:nvSpPr>
        <p:spPr>
          <a:xfrm>
            <a:off x="21905937" y="11926198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27"/>
          <p:cNvSpPr>
            <a:spLocks noGrp="1"/>
          </p:cNvSpPr>
          <p:nvPr>
            <p:ph type="pic" idx="5"/>
          </p:nvPr>
        </p:nvSpPr>
        <p:spPr>
          <a:xfrm>
            <a:off x="15148054" y="4848840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27"/>
          <p:cNvSpPr>
            <a:spLocks noGrp="1"/>
          </p:cNvSpPr>
          <p:nvPr>
            <p:ph type="pic" idx="6"/>
          </p:nvPr>
        </p:nvSpPr>
        <p:spPr>
          <a:xfrm>
            <a:off x="8395488" y="4848840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7"/>
          <p:cNvSpPr>
            <a:spLocks noGrp="1"/>
          </p:cNvSpPr>
          <p:nvPr>
            <p:ph type="pic" idx="7"/>
          </p:nvPr>
        </p:nvSpPr>
        <p:spPr>
          <a:xfrm>
            <a:off x="1637605" y="4848840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7"/>
          <p:cNvSpPr>
            <a:spLocks noGrp="1"/>
          </p:cNvSpPr>
          <p:nvPr>
            <p:ph type="pic" idx="8"/>
          </p:nvPr>
        </p:nvSpPr>
        <p:spPr>
          <a:xfrm>
            <a:off x="21905937" y="4848840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27"/>
          <p:cNvSpPr>
            <a:spLocks noGrp="1"/>
          </p:cNvSpPr>
          <p:nvPr>
            <p:ph type="pic" idx="9"/>
          </p:nvPr>
        </p:nvSpPr>
        <p:spPr>
          <a:xfrm>
            <a:off x="28663820" y="4848840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27"/>
          <p:cNvSpPr>
            <a:spLocks noGrp="1"/>
          </p:cNvSpPr>
          <p:nvPr>
            <p:ph type="pic" idx="13"/>
          </p:nvPr>
        </p:nvSpPr>
        <p:spPr>
          <a:xfrm>
            <a:off x="15148054" y="11926198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7"/>
          <p:cNvSpPr>
            <a:spLocks noGrp="1"/>
          </p:cNvSpPr>
          <p:nvPr>
            <p:ph type="pic" idx="14"/>
          </p:nvPr>
        </p:nvSpPr>
        <p:spPr>
          <a:xfrm>
            <a:off x="28663850" y="11926198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27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06" name="Google Shape;306;p27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07" name="Google Shape;307;p27"/>
          <p:cNvSpPr txBox="1">
            <a:spLocks noGrp="1"/>
          </p:cNvSpPr>
          <p:nvPr>
            <p:ph type="subTitle" idx="15"/>
          </p:nvPr>
        </p:nvSpPr>
        <p:spPr>
          <a:xfrm>
            <a:off x="28709570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08" name="Google Shape;308;p27"/>
          <p:cNvSpPr txBox="1">
            <a:spLocks noGrp="1"/>
          </p:cNvSpPr>
          <p:nvPr>
            <p:ph type="subTitle" idx="16"/>
          </p:nvPr>
        </p:nvSpPr>
        <p:spPr>
          <a:xfrm>
            <a:off x="28709570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309" name="Google Shape;309;p27"/>
          <p:cNvSpPr txBox="1">
            <a:spLocks noGrp="1"/>
          </p:cNvSpPr>
          <p:nvPr>
            <p:ph type="subTitle" idx="17"/>
          </p:nvPr>
        </p:nvSpPr>
        <p:spPr>
          <a:xfrm>
            <a:off x="21951657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10" name="Google Shape;310;p27"/>
          <p:cNvSpPr txBox="1">
            <a:spLocks noGrp="1"/>
          </p:cNvSpPr>
          <p:nvPr>
            <p:ph type="subTitle" idx="18"/>
          </p:nvPr>
        </p:nvSpPr>
        <p:spPr>
          <a:xfrm>
            <a:off x="21951657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subTitle" idx="19"/>
          </p:nvPr>
        </p:nvSpPr>
        <p:spPr>
          <a:xfrm>
            <a:off x="28709570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12" name="Google Shape;312;p27"/>
          <p:cNvSpPr txBox="1">
            <a:spLocks noGrp="1"/>
          </p:cNvSpPr>
          <p:nvPr>
            <p:ph type="subTitle" idx="20"/>
          </p:nvPr>
        </p:nvSpPr>
        <p:spPr>
          <a:xfrm>
            <a:off x="28709570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313" name="Google Shape;313;p27"/>
          <p:cNvSpPr txBox="1">
            <a:spLocks noGrp="1"/>
          </p:cNvSpPr>
          <p:nvPr>
            <p:ph type="subTitle" idx="21"/>
          </p:nvPr>
        </p:nvSpPr>
        <p:spPr>
          <a:xfrm>
            <a:off x="21951657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14" name="Google Shape;314;p27"/>
          <p:cNvSpPr txBox="1">
            <a:spLocks noGrp="1"/>
          </p:cNvSpPr>
          <p:nvPr>
            <p:ph type="subTitle" idx="22"/>
          </p:nvPr>
        </p:nvSpPr>
        <p:spPr>
          <a:xfrm>
            <a:off x="21951657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315" name="Google Shape;315;p27"/>
          <p:cNvSpPr txBox="1">
            <a:spLocks noGrp="1"/>
          </p:cNvSpPr>
          <p:nvPr>
            <p:ph type="subTitle" idx="23"/>
          </p:nvPr>
        </p:nvSpPr>
        <p:spPr>
          <a:xfrm>
            <a:off x="15193774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16" name="Google Shape;316;p27"/>
          <p:cNvSpPr txBox="1">
            <a:spLocks noGrp="1"/>
          </p:cNvSpPr>
          <p:nvPr>
            <p:ph type="subTitle" idx="24"/>
          </p:nvPr>
        </p:nvSpPr>
        <p:spPr>
          <a:xfrm>
            <a:off x="15193774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317" name="Google Shape;317;p27"/>
          <p:cNvSpPr txBox="1">
            <a:spLocks noGrp="1"/>
          </p:cNvSpPr>
          <p:nvPr>
            <p:ph type="subTitle" idx="25"/>
          </p:nvPr>
        </p:nvSpPr>
        <p:spPr>
          <a:xfrm>
            <a:off x="8441208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18" name="Google Shape;318;p27"/>
          <p:cNvSpPr txBox="1">
            <a:spLocks noGrp="1"/>
          </p:cNvSpPr>
          <p:nvPr>
            <p:ph type="subTitle" idx="26"/>
          </p:nvPr>
        </p:nvSpPr>
        <p:spPr>
          <a:xfrm>
            <a:off x="8441208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319" name="Google Shape;319;p27"/>
          <p:cNvSpPr txBox="1">
            <a:spLocks noGrp="1"/>
          </p:cNvSpPr>
          <p:nvPr>
            <p:ph type="subTitle" idx="27"/>
          </p:nvPr>
        </p:nvSpPr>
        <p:spPr>
          <a:xfrm>
            <a:off x="1683326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20" name="Google Shape;320;p27"/>
          <p:cNvSpPr txBox="1">
            <a:spLocks noGrp="1"/>
          </p:cNvSpPr>
          <p:nvPr>
            <p:ph type="subTitle" idx="28"/>
          </p:nvPr>
        </p:nvSpPr>
        <p:spPr>
          <a:xfrm>
            <a:off x="1683326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321" name="Google Shape;321;p27"/>
          <p:cNvSpPr txBox="1">
            <a:spLocks noGrp="1"/>
          </p:cNvSpPr>
          <p:nvPr>
            <p:ph type="subTitle" idx="29"/>
          </p:nvPr>
        </p:nvSpPr>
        <p:spPr>
          <a:xfrm>
            <a:off x="1683326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22" name="Google Shape;322;p27"/>
          <p:cNvSpPr txBox="1">
            <a:spLocks noGrp="1"/>
          </p:cNvSpPr>
          <p:nvPr>
            <p:ph type="subTitle" idx="30"/>
          </p:nvPr>
        </p:nvSpPr>
        <p:spPr>
          <a:xfrm>
            <a:off x="1683326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323" name="Google Shape;323;p27"/>
          <p:cNvSpPr txBox="1">
            <a:spLocks noGrp="1"/>
          </p:cNvSpPr>
          <p:nvPr>
            <p:ph type="subTitle" idx="31"/>
          </p:nvPr>
        </p:nvSpPr>
        <p:spPr>
          <a:xfrm>
            <a:off x="8441208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24" name="Google Shape;324;p27"/>
          <p:cNvSpPr txBox="1">
            <a:spLocks noGrp="1"/>
          </p:cNvSpPr>
          <p:nvPr>
            <p:ph type="subTitle" idx="32"/>
          </p:nvPr>
        </p:nvSpPr>
        <p:spPr>
          <a:xfrm>
            <a:off x="8441208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325" name="Google Shape;325;p27"/>
          <p:cNvSpPr txBox="1">
            <a:spLocks noGrp="1"/>
          </p:cNvSpPr>
          <p:nvPr>
            <p:ph type="subTitle" idx="33"/>
          </p:nvPr>
        </p:nvSpPr>
        <p:spPr>
          <a:xfrm>
            <a:off x="15193774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26" name="Google Shape;326;p27"/>
          <p:cNvSpPr txBox="1">
            <a:spLocks noGrp="1"/>
          </p:cNvSpPr>
          <p:nvPr>
            <p:ph type="subTitle" idx="34"/>
          </p:nvPr>
        </p:nvSpPr>
        <p:spPr>
          <a:xfrm>
            <a:off x="15193774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- Text Right">
  <p:cSld name="Image Left - Text Righ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8"/>
          <p:cNvSpPr>
            <a:spLocks noGrp="1"/>
          </p:cNvSpPr>
          <p:nvPr>
            <p:ph type="pic" idx="2"/>
          </p:nvPr>
        </p:nvSpPr>
        <p:spPr>
          <a:xfrm>
            <a:off x="0" y="0"/>
            <a:ext cx="16413163" cy="20574000"/>
          </a:xfrm>
          <a:prstGeom prst="rect">
            <a:avLst/>
          </a:prstGeom>
          <a:solidFill>
            <a:srgbClr val="F2F2F2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8"/>
          <p:cNvSpPr txBox="1">
            <a:spLocks noGrp="1"/>
          </p:cNvSpPr>
          <p:nvPr>
            <p:ph type="title"/>
          </p:nvPr>
        </p:nvSpPr>
        <p:spPr>
          <a:xfrm>
            <a:off x="19129248" y="302065"/>
            <a:ext cx="14639544" cy="336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30" name="Google Shape;330;p28"/>
          <p:cNvSpPr txBox="1">
            <a:spLocks noGrp="1"/>
          </p:cNvSpPr>
          <p:nvPr>
            <p:ph type="body" idx="1"/>
          </p:nvPr>
        </p:nvSpPr>
        <p:spPr>
          <a:xfrm>
            <a:off x="19129248" y="6988192"/>
            <a:ext cx="14639544" cy="113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cxnSp>
        <p:nvCxnSpPr>
          <p:cNvPr id="331" name="Google Shape;331;p28"/>
          <p:cNvCxnSpPr/>
          <p:nvPr/>
        </p:nvCxnSpPr>
        <p:spPr>
          <a:xfrm>
            <a:off x="16413162" y="5693228"/>
            <a:ext cx="17282478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2" name="Google Shape;332;p28"/>
          <p:cNvSpPr txBox="1">
            <a:spLocks noGrp="1"/>
          </p:cNvSpPr>
          <p:nvPr>
            <p:ph type="subTitle" idx="3"/>
          </p:nvPr>
        </p:nvSpPr>
        <p:spPr>
          <a:xfrm>
            <a:off x="19129248" y="3730752"/>
            <a:ext cx="146394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- Text Right NO SUBTITLE">
  <p:cSld name="Image Left - Text Right NO SUBTITLE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"/>
          <p:cNvSpPr txBox="1">
            <a:spLocks noGrp="1"/>
          </p:cNvSpPr>
          <p:nvPr>
            <p:ph type="body" idx="1"/>
          </p:nvPr>
        </p:nvSpPr>
        <p:spPr>
          <a:xfrm>
            <a:off x="19129248" y="6988192"/>
            <a:ext cx="14639544" cy="113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cxnSp>
        <p:nvCxnSpPr>
          <p:cNvPr id="335" name="Google Shape;335;p29"/>
          <p:cNvCxnSpPr/>
          <p:nvPr/>
        </p:nvCxnSpPr>
        <p:spPr>
          <a:xfrm>
            <a:off x="16413162" y="5693228"/>
            <a:ext cx="17282478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6" name="Google Shape;336;p29"/>
          <p:cNvSpPr txBox="1">
            <a:spLocks noGrp="1"/>
          </p:cNvSpPr>
          <p:nvPr>
            <p:ph type="title"/>
          </p:nvPr>
        </p:nvSpPr>
        <p:spPr>
          <a:xfrm>
            <a:off x="19129248" y="1294976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37" name="Google Shape;337;p29"/>
          <p:cNvSpPr>
            <a:spLocks noGrp="1"/>
          </p:cNvSpPr>
          <p:nvPr>
            <p:ph type="pic" idx="2"/>
          </p:nvPr>
        </p:nvSpPr>
        <p:spPr>
          <a:xfrm>
            <a:off x="0" y="0"/>
            <a:ext cx="16413163" cy="20574000"/>
          </a:xfrm>
          <a:prstGeom prst="rect">
            <a:avLst/>
          </a:prstGeom>
          <a:solidFill>
            <a:srgbClr val="F2F2F2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 NO BULLETS - Image Right ">
  <p:cSld name="Text Left NO BULLETS - Image Right 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/>
          <p:nvPr/>
        </p:nvSpPr>
        <p:spPr>
          <a:xfrm>
            <a:off x="32964120" y="18928080"/>
            <a:ext cx="3611880" cy="16459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0" name="Google Shape;340;p30"/>
          <p:cNvSpPr txBox="1">
            <a:spLocks noGrp="1"/>
          </p:cNvSpPr>
          <p:nvPr>
            <p:ph type="title"/>
          </p:nvPr>
        </p:nvSpPr>
        <p:spPr>
          <a:xfrm>
            <a:off x="2596896" y="6981993"/>
            <a:ext cx="12143100" cy="3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grpSp>
        <p:nvGrpSpPr>
          <p:cNvPr id="341" name="Google Shape;341;p30"/>
          <p:cNvGrpSpPr/>
          <p:nvPr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342" name="Google Shape;342;p30"/>
            <p:cNvSpPr/>
            <p:nvPr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343" name="Google Shape;343;p30" descr="A picture containing shap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4" name="Google Shape;344;p30"/>
          <p:cNvSpPr>
            <a:spLocks noGrp="1"/>
          </p:cNvSpPr>
          <p:nvPr>
            <p:ph type="pic" idx="2"/>
          </p:nvPr>
        </p:nvSpPr>
        <p:spPr>
          <a:xfrm>
            <a:off x="16422623" y="0"/>
            <a:ext cx="20153377" cy="20574000"/>
          </a:xfrm>
          <a:prstGeom prst="rect">
            <a:avLst/>
          </a:prstGeom>
          <a:solidFill>
            <a:srgbClr val="F2F2F2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30"/>
          <p:cNvSpPr txBox="1">
            <a:spLocks noGrp="1"/>
          </p:cNvSpPr>
          <p:nvPr>
            <p:ph type="subTitle" idx="1"/>
          </p:nvPr>
        </p:nvSpPr>
        <p:spPr>
          <a:xfrm>
            <a:off x="2596896" y="10287000"/>
            <a:ext cx="121431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ullets">
  <p:cSld name="Title, Subtitle, Bulle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514600" y="4846320"/>
            <a:ext cx="31546800" cy="1365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2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 TITLE ONLY - Image Right">
  <p:cSld name="Text Left TITLE ONLY - Image Righ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"/>
          <p:cNvSpPr/>
          <p:nvPr/>
        </p:nvSpPr>
        <p:spPr>
          <a:xfrm>
            <a:off x="32964120" y="18928080"/>
            <a:ext cx="3611880" cy="16459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8" name="Google Shape;348;p31"/>
          <p:cNvSpPr>
            <a:spLocks noGrp="1"/>
          </p:cNvSpPr>
          <p:nvPr>
            <p:ph type="pic" idx="2"/>
          </p:nvPr>
        </p:nvSpPr>
        <p:spPr>
          <a:xfrm>
            <a:off x="16422623" y="0"/>
            <a:ext cx="20153377" cy="20574000"/>
          </a:xfrm>
          <a:prstGeom prst="rect">
            <a:avLst/>
          </a:prstGeom>
          <a:solidFill>
            <a:srgbClr val="F2F2F2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31"/>
          <p:cNvSpPr txBox="1">
            <a:spLocks noGrp="1"/>
          </p:cNvSpPr>
          <p:nvPr>
            <p:ph type="title"/>
          </p:nvPr>
        </p:nvSpPr>
        <p:spPr>
          <a:xfrm>
            <a:off x="2596896" y="8604153"/>
            <a:ext cx="12179806" cy="336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grpSp>
        <p:nvGrpSpPr>
          <p:cNvPr id="350" name="Google Shape;350;p31"/>
          <p:cNvGrpSpPr/>
          <p:nvPr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351" name="Google Shape;351;p31"/>
            <p:cNvSpPr/>
            <p:nvPr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352" name="Google Shape;352;p31" descr="A picture containing shap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ING Layout">
  <p:cSld name="CODING Layou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"/>
          <p:cNvSpPr/>
          <p:nvPr/>
        </p:nvSpPr>
        <p:spPr>
          <a:xfrm>
            <a:off x="32689800" y="18333715"/>
            <a:ext cx="3886200" cy="224028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2596896" y="302065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Roboto Mono"/>
              <a:buNone/>
              <a:defRPr sz="7200" b="1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2"/>
          <p:cNvSpPr txBox="1">
            <a:spLocks noGrp="1"/>
          </p:cNvSpPr>
          <p:nvPr>
            <p:ph type="body" idx="1"/>
          </p:nvPr>
        </p:nvSpPr>
        <p:spPr>
          <a:xfrm>
            <a:off x="2596896" y="6988192"/>
            <a:ext cx="14639544" cy="113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7" name="Google Shape;357;p32"/>
          <p:cNvSpPr/>
          <p:nvPr/>
        </p:nvSpPr>
        <p:spPr>
          <a:xfrm>
            <a:off x="20162837" y="0"/>
            <a:ext cx="16413163" cy="205739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219455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58" name="Google Shape;358;p32"/>
          <p:cNvGrpSpPr/>
          <p:nvPr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359" name="Google Shape;359;p32"/>
            <p:cNvSpPr/>
            <p:nvPr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360" name="Google Shape;360;p32" descr="A picture containing shap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1" name="Google Shape;361;p32"/>
          <p:cNvCxnSpPr/>
          <p:nvPr/>
        </p:nvCxnSpPr>
        <p:spPr>
          <a:xfrm>
            <a:off x="0" y="5693228"/>
            <a:ext cx="17236440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2" name="Google Shape;362;p32"/>
          <p:cNvSpPr txBox="1">
            <a:spLocks noGrp="1"/>
          </p:cNvSpPr>
          <p:nvPr>
            <p:ph type="subTitle" idx="2"/>
          </p:nvPr>
        </p:nvSpPr>
        <p:spPr>
          <a:xfrm>
            <a:off x="2596896" y="3730752"/>
            <a:ext cx="146394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e Case Layout">
  <p:cSld name="Use Case Layou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3"/>
          <p:cNvSpPr>
            <a:spLocks noGrp="1"/>
          </p:cNvSpPr>
          <p:nvPr>
            <p:ph type="pic" idx="2"/>
          </p:nvPr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bargo">
  <p:cSld name="Embargo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4"/>
          <p:cNvSpPr txBox="1">
            <a:spLocks noGrp="1"/>
          </p:cNvSpPr>
          <p:nvPr>
            <p:ph type="title"/>
          </p:nvPr>
        </p:nvSpPr>
        <p:spPr>
          <a:xfrm>
            <a:off x="7634260" y="9024760"/>
            <a:ext cx="22733877" cy="1754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VIDIA Sans Light"/>
              <a:buNone/>
              <a:defRPr sz="12000" b="0" cap="none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9" name="Google Shape;369;p3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3140" y="6248046"/>
            <a:ext cx="2357259" cy="23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4"/>
          <p:cNvSpPr txBox="1">
            <a:spLocks noGrp="1"/>
          </p:cNvSpPr>
          <p:nvPr>
            <p:ph type="subTitle" idx="1"/>
          </p:nvPr>
        </p:nvSpPr>
        <p:spPr>
          <a:xfrm>
            <a:off x="7635240" y="10771632"/>
            <a:ext cx="22731900" cy="54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 Medium"/>
              <a:buNone/>
              <a:defRPr sz="44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5" descr="A picture containing blu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1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5"/>
          <p:cNvSpPr/>
          <p:nvPr/>
        </p:nvSpPr>
        <p:spPr>
          <a:xfrm rot="10800000" flipH="1">
            <a:off x="1" y="14987091"/>
            <a:ext cx="36575999" cy="5586908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4" name="Google Shape;374;p35"/>
          <p:cNvSpPr/>
          <p:nvPr/>
        </p:nvSpPr>
        <p:spPr>
          <a:xfrm>
            <a:off x="1" y="-1"/>
            <a:ext cx="36575999" cy="11267769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5" name="Google Shape;375;p35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76" name="Google Shape;376;p35"/>
          <p:cNvCxnSpPr/>
          <p:nvPr/>
        </p:nvCxnSpPr>
        <p:spPr>
          <a:xfrm>
            <a:off x="0" y="11329275"/>
            <a:ext cx="36576000" cy="0"/>
          </a:xfrm>
          <a:prstGeom prst="straightConnector1">
            <a:avLst/>
          </a:prstGeom>
          <a:noFill/>
          <a:ln w="50800" cap="flat" cmpd="sng">
            <a:solidFill>
              <a:srgbClr val="3B5C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77" name="Google Shape;377;p35"/>
          <p:cNvGrpSpPr/>
          <p:nvPr/>
        </p:nvGrpSpPr>
        <p:grpSpPr>
          <a:xfrm>
            <a:off x="34015681" y="19477636"/>
            <a:ext cx="2560319" cy="1099561"/>
            <a:chOff x="34015681" y="19477636"/>
            <a:chExt cx="2560319" cy="1099561"/>
          </a:xfrm>
        </p:grpSpPr>
        <p:sp>
          <p:nvSpPr>
            <p:cNvPr id="378" name="Google Shape;378;p35"/>
            <p:cNvSpPr/>
            <p:nvPr/>
          </p:nvSpPr>
          <p:spPr>
            <a:xfrm>
              <a:off x="36420552" y="19687526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379" name="Google Shape;379;p35" descr="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15681" y="19477636"/>
              <a:ext cx="2159583" cy="7437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0" name="Google Shape;380;p35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w/ Images Layout 1">
  <p:cSld name="Timeline w/ Images Layout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36" descr="A picture containing blu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1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6"/>
          <p:cNvSpPr/>
          <p:nvPr/>
        </p:nvSpPr>
        <p:spPr>
          <a:xfrm rot="10800000" flipH="1">
            <a:off x="1" y="14987099"/>
            <a:ext cx="36576000" cy="5586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4" name="Google Shape;384;p36"/>
          <p:cNvSpPr/>
          <p:nvPr/>
        </p:nvSpPr>
        <p:spPr>
          <a:xfrm>
            <a:off x="1" y="-1"/>
            <a:ext cx="36576000" cy="11267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5" name="Google Shape;385;p36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cap="none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6" name="Google Shape;386;p36"/>
          <p:cNvCxnSpPr/>
          <p:nvPr/>
        </p:nvCxnSpPr>
        <p:spPr>
          <a:xfrm>
            <a:off x="0" y="12517118"/>
            <a:ext cx="36576000" cy="0"/>
          </a:xfrm>
          <a:prstGeom prst="straightConnector1">
            <a:avLst/>
          </a:prstGeom>
          <a:noFill/>
          <a:ln w="63500" cap="flat" cmpd="sng">
            <a:solidFill>
              <a:srgbClr val="3B5C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7" name="Google Shape;387;p36"/>
          <p:cNvSpPr>
            <a:spLocks noGrp="1"/>
          </p:cNvSpPr>
          <p:nvPr>
            <p:ph type="pic" idx="2"/>
          </p:nvPr>
        </p:nvSpPr>
        <p:spPr>
          <a:xfrm>
            <a:off x="1104900" y="8828853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36"/>
          <p:cNvSpPr>
            <a:spLocks noGrp="1"/>
          </p:cNvSpPr>
          <p:nvPr>
            <p:ph type="pic" idx="3"/>
          </p:nvPr>
        </p:nvSpPr>
        <p:spPr>
          <a:xfrm>
            <a:off x="8153396" y="12016056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36"/>
          <p:cNvSpPr>
            <a:spLocks noGrp="1"/>
          </p:cNvSpPr>
          <p:nvPr>
            <p:ph type="pic" idx="4"/>
          </p:nvPr>
        </p:nvSpPr>
        <p:spPr>
          <a:xfrm>
            <a:off x="15163793" y="8828853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36"/>
          <p:cNvSpPr>
            <a:spLocks noGrp="1"/>
          </p:cNvSpPr>
          <p:nvPr>
            <p:ph type="pic" idx="5"/>
          </p:nvPr>
        </p:nvSpPr>
        <p:spPr>
          <a:xfrm>
            <a:off x="22212297" y="12016056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36"/>
          <p:cNvSpPr>
            <a:spLocks noGrp="1"/>
          </p:cNvSpPr>
          <p:nvPr>
            <p:ph type="pic" idx="6"/>
          </p:nvPr>
        </p:nvSpPr>
        <p:spPr>
          <a:xfrm>
            <a:off x="29298902" y="8828853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392" name="Google Shape;392;p36"/>
          <p:cNvGrpSpPr/>
          <p:nvPr/>
        </p:nvGrpSpPr>
        <p:grpSpPr>
          <a:xfrm>
            <a:off x="34015681" y="19477636"/>
            <a:ext cx="2560271" cy="1099690"/>
            <a:chOff x="34015681" y="19477636"/>
            <a:chExt cx="2560271" cy="1099690"/>
          </a:xfrm>
        </p:grpSpPr>
        <p:sp>
          <p:nvSpPr>
            <p:cNvPr id="393" name="Google Shape;393;p36"/>
            <p:cNvSpPr/>
            <p:nvPr/>
          </p:nvSpPr>
          <p:spPr>
            <a:xfrm>
              <a:off x="36420552" y="19687526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394" name="Google Shape;394;p36" descr="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15681" y="19477636"/>
              <a:ext cx="2159580" cy="7437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5" name="Google Shape;395;p36"/>
          <p:cNvSpPr txBox="1"/>
          <p:nvPr/>
        </p:nvSpPr>
        <p:spPr>
          <a:xfrm>
            <a:off x="1104900" y="-3869975"/>
            <a:ext cx="61995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96" name="Google Shape;396;p36"/>
          <p:cNvSpPr txBox="1">
            <a:spLocks noGrp="1"/>
          </p:cNvSpPr>
          <p:nvPr>
            <p:ph type="subTitle" idx="1"/>
          </p:nvPr>
        </p:nvSpPr>
        <p:spPr>
          <a:xfrm>
            <a:off x="29297376" y="7949100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97" name="Google Shape;397;p36"/>
          <p:cNvSpPr txBox="1">
            <a:spLocks noGrp="1"/>
          </p:cNvSpPr>
          <p:nvPr>
            <p:ph type="subTitle" idx="7"/>
          </p:nvPr>
        </p:nvSpPr>
        <p:spPr>
          <a:xfrm>
            <a:off x="29297376" y="7235663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398" name="Google Shape;398;p36"/>
          <p:cNvSpPr txBox="1">
            <a:spLocks noGrp="1"/>
          </p:cNvSpPr>
          <p:nvPr>
            <p:ph type="subTitle" idx="8"/>
          </p:nvPr>
        </p:nvSpPr>
        <p:spPr>
          <a:xfrm>
            <a:off x="29297376" y="6492938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>
            <a:endParaRPr/>
          </a:p>
        </p:txBody>
      </p:sp>
      <p:sp>
        <p:nvSpPr>
          <p:cNvPr id="399" name="Google Shape;399;p36"/>
          <p:cNvSpPr txBox="1">
            <a:spLocks noGrp="1"/>
          </p:cNvSpPr>
          <p:nvPr>
            <p:ph type="subTitle" idx="9"/>
          </p:nvPr>
        </p:nvSpPr>
        <p:spPr>
          <a:xfrm>
            <a:off x="1106424" y="7946136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00" name="Google Shape;400;p36"/>
          <p:cNvSpPr txBox="1">
            <a:spLocks noGrp="1"/>
          </p:cNvSpPr>
          <p:nvPr>
            <p:ph type="subTitle" idx="13"/>
          </p:nvPr>
        </p:nvSpPr>
        <p:spPr>
          <a:xfrm>
            <a:off x="1106424" y="7232904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401" name="Google Shape;401;p36"/>
          <p:cNvSpPr txBox="1">
            <a:spLocks noGrp="1"/>
          </p:cNvSpPr>
          <p:nvPr>
            <p:ph type="subTitle" idx="14"/>
          </p:nvPr>
        </p:nvSpPr>
        <p:spPr>
          <a:xfrm>
            <a:off x="1106424" y="6492240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>
            <a:endParaRPr/>
          </a:p>
        </p:txBody>
      </p:sp>
      <p:sp>
        <p:nvSpPr>
          <p:cNvPr id="402" name="Google Shape;402;p36"/>
          <p:cNvSpPr txBox="1">
            <a:spLocks noGrp="1"/>
          </p:cNvSpPr>
          <p:nvPr>
            <p:ph type="subTitle" idx="15"/>
          </p:nvPr>
        </p:nvSpPr>
        <p:spPr>
          <a:xfrm>
            <a:off x="8156448" y="11137392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03" name="Google Shape;403;p36"/>
          <p:cNvSpPr txBox="1">
            <a:spLocks noGrp="1"/>
          </p:cNvSpPr>
          <p:nvPr>
            <p:ph type="subTitle" idx="16"/>
          </p:nvPr>
        </p:nvSpPr>
        <p:spPr>
          <a:xfrm>
            <a:off x="8156448" y="10424160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404" name="Google Shape;404;p36"/>
          <p:cNvSpPr txBox="1">
            <a:spLocks noGrp="1"/>
          </p:cNvSpPr>
          <p:nvPr>
            <p:ph type="subTitle" idx="17"/>
          </p:nvPr>
        </p:nvSpPr>
        <p:spPr>
          <a:xfrm>
            <a:off x="8156448" y="9683496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>
            <a:endParaRPr/>
          </a:p>
        </p:txBody>
      </p:sp>
      <p:sp>
        <p:nvSpPr>
          <p:cNvPr id="405" name="Google Shape;405;p36"/>
          <p:cNvSpPr txBox="1">
            <a:spLocks noGrp="1"/>
          </p:cNvSpPr>
          <p:nvPr>
            <p:ph type="subTitle" idx="18"/>
          </p:nvPr>
        </p:nvSpPr>
        <p:spPr>
          <a:xfrm>
            <a:off x="15160752" y="7946136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06" name="Google Shape;406;p36"/>
          <p:cNvSpPr txBox="1">
            <a:spLocks noGrp="1"/>
          </p:cNvSpPr>
          <p:nvPr>
            <p:ph type="subTitle" idx="19"/>
          </p:nvPr>
        </p:nvSpPr>
        <p:spPr>
          <a:xfrm>
            <a:off x="15160752" y="7232904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407" name="Google Shape;407;p36"/>
          <p:cNvSpPr txBox="1">
            <a:spLocks noGrp="1"/>
          </p:cNvSpPr>
          <p:nvPr>
            <p:ph type="subTitle" idx="20"/>
          </p:nvPr>
        </p:nvSpPr>
        <p:spPr>
          <a:xfrm>
            <a:off x="15160752" y="6492240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>
            <a:endParaRPr/>
          </a:p>
        </p:txBody>
      </p:sp>
      <p:sp>
        <p:nvSpPr>
          <p:cNvPr id="408" name="Google Shape;408;p36"/>
          <p:cNvSpPr txBox="1">
            <a:spLocks noGrp="1"/>
          </p:cNvSpPr>
          <p:nvPr>
            <p:ph type="subTitle" idx="21"/>
          </p:nvPr>
        </p:nvSpPr>
        <p:spPr>
          <a:xfrm>
            <a:off x="22210776" y="11137392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09" name="Google Shape;409;p36"/>
          <p:cNvSpPr txBox="1">
            <a:spLocks noGrp="1"/>
          </p:cNvSpPr>
          <p:nvPr>
            <p:ph type="subTitle" idx="22"/>
          </p:nvPr>
        </p:nvSpPr>
        <p:spPr>
          <a:xfrm>
            <a:off x="22210776" y="10424160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410" name="Google Shape;410;p36"/>
          <p:cNvSpPr txBox="1">
            <a:spLocks noGrp="1"/>
          </p:cNvSpPr>
          <p:nvPr>
            <p:ph type="subTitle" idx="23"/>
          </p:nvPr>
        </p:nvSpPr>
        <p:spPr>
          <a:xfrm>
            <a:off x="22210776" y="9683496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>
            <a:endParaRPr/>
          </a:p>
        </p:txBody>
      </p:sp>
      <p:sp>
        <p:nvSpPr>
          <p:cNvPr id="411" name="Google Shape;411;p36"/>
          <p:cNvSpPr txBox="1">
            <a:spLocks noGrp="1"/>
          </p:cNvSpPr>
          <p:nvPr>
            <p:ph type="subTitle" idx="24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x_Timeline">
  <p:cSld name="Complex_Timeline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37" descr="A picture containing blu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1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7"/>
          <p:cNvSpPr/>
          <p:nvPr/>
        </p:nvSpPr>
        <p:spPr>
          <a:xfrm rot="10800000" flipH="1">
            <a:off x="1" y="14987091"/>
            <a:ext cx="36575999" cy="5586908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5" name="Google Shape;415;p37"/>
          <p:cNvSpPr/>
          <p:nvPr/>
        </p:nvSpPr>
        <p:spPr>
          <a:xfrm>
            <a:off x="1" y="-1"/>
            <a:ext cx="36575999" cy="11267769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6" name="Google Shape;416;p37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grpSp>
        <p:nvGrpSpPr>
          <p:cNvPr id="417" name="Google Shape;417;p37"/>
          <p:cNvGrpSpPr/>
          <p:nvPr/>
        </p:nvGrpSpPr>
        <p:grpSpPr>
          <a:xfrm>
            <a:off x="34015681" y="19477636"/>
            <a:ext cx="2560319" cy="1099561"/>
            <a:chOff x="34015681" y="19477636"/>
            <a:chExt cx="2560319" cy="1099561"/>
          </a:xfrm>
        </p:grpSpPr>
        <p:sp>
          <p:nvSpPr>
            <p:cNvPr id="418" name="Google Shape;418;p37"/>
            <p:cNvSpPr/>
            <p:nvPr/>
          </p:nvSpPr>
          <p:spPr>
            <a:xfrm>
              <a:off x="36420552" y="19687526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419" name="Google Shape;419;p37" descr="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15681" y="19477636"/>
              <a:ext cx="2159583" cy="7437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0" name="Google Shape;420;p37"/>
          <p:cNvSpPr txBox="1">
            <a:spLocks noGrp="1"/>
          </p:cNvSpPr>
          <p:nvPr>
            <p:ph type="subTitle" idx="1"/>
          </p:nvPr>
        </p:nvSpPr>
        <p:spPr>
          <a:xfrm>
            <a:off x="20250900" y="6124325"/>
            <a:ext cx="15069900" cy="14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37"/>
          <p:cNvSpPr txBox="1">
            <a:spLocks noGrp="1"/>
          </p:cNvSpPr>
          <p:nvPr>
            <p:ph type="subTitle" idx="2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mo - Image Layout">
  <p:cSld name="1_Demo - Image Layout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8"/>
          <p:cNvSpPr>
            <a:spLocks noGrp="1"/>
          </p:cNvSpPr>
          <p:nvPr>
            <p:ph type="pic" idx="2"/>
          </p:nvPr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- Insert Video Layout">
  <p:cSld name="Demo - Insert Video Layou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9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36576001" cy="205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0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127" y="2587248"/>
            <a:ext cx="8439773" cy="290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 NO SUBTITLE - Image Right">
  <p:cSld name="Text Left NO SUBTITLE - Image Righ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32964120" y="18928080"/>
            <a:ext cx="3611880" cy="16459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2596896" y="1371176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596896" y="6988192"/>
            <a:ext cx="14639544" cy="113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34" name="Google Shape;34;p5"/>
            <p:cNvSpPr/>
            <p:nvPr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35" name="Google Shape;35;p5" descr="A picture containing shap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" name="Google Shape;36;p5"/>
          <p:cNvCxnSpPr/>
          <p:nvPr/>
        </p:nvCxnSpPr>
        <p:spPr>
          <a:xfrm>
            <a:off x="0" y="5693228"/>
            <a:ext cx="17236440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5"/>
          <p:cNvSpPr>
            <a:spLocks noGrp="1"/>
          </p:cNvSpPr>
          <p:nvPr>
            <p:ph type="pic" idx="2"/>
          </p:nvPr>
        </p:nvSpPr>
        <p:spPr>
          <a:xfrm>
            <a:off x="20162837" y="0"/>
            <a:ext cx="16413163" cy="20574000"/>
          </a:xfrm>
          <a:prstGeom prst="rect">
            <a:avLst/>
          </a:prstGeom>
          <a:solidFill>
            <a:srgbClr val="F2F2F2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">
  <p:cSld name="Title, Subtitle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1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32" name="Google Shape;432;p41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ullets 1">
  <p:cSld name="Title, Subtitle, Bullets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2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35" name="Google Shape;435;p42"/>
          <p:cNvSpPr txBox="1">
            <a:spLocks noGrp="1"/>
          </p:cNvSpPr>
          <p:nvPr>
            <p:ph type="body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sz="4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sz="4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sz="4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sz="4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36" name="Google Shape;436;p42"/>
          <p:cNvSpPr txBox="1">
            <a:spLocks noGrp="1"/>
          </p:cNvSpPr>
          <p:nvPr>
            <p:ph type="body" idx="2"/>
          </p:nvPr>
        </p:nvSpPr>
        <p:spPr>
          <a:xfrm>
            <a:off x="2514600" y="4846320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ULLET_ICON_Title, Subtitle, and Content">
  <p:cSld name="1_BULLET_ICON_Title, Subtitle, and Content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3"/>
          <p:cNvSpPr txBox="1">
            <a:spLocks noGrp="1"/>
          </p:cNvSpPr>
          <p:nvPr>
            <p:ph type="title"/>
          </p:nvPr>
        </p:nvSpPr>
        <p:spPr>
          <a:xfrm>
            <a:off x="1661160" y="1737363"/>
            <a:ext cx="33254400" cy="19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37100" rIns="274300" bIns="1371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Trebuchet MS"/>
              <a:buNone/>
              <a:defRPr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43"/>
          <p:cNvSpPr txBox="1">
            <a:spLocks noGrp="1"/>
          </p:cNvSpPr>
          <p:nvPr>
            <p:ph type="body" idx="1"/>
          </p:nvPr>
        </p:nvSpPr>
        <p:spPr>
          <a:xfrm>
            <a:off x="1722501" y="7010118"/>
            <a:ext cx="33162000" cy="1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37100" rIns="274300" bIns="137100" anchor="t" anchorCtr="0">
            <a:noAutofit/>
          </a:bodyPr>
          <a:lstStyle>
            <a:lvl1pPr marL="457200" marR="0" lvl="0" indent="-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4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•"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584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Noto Sans Symbols"/>
              <a:buChar char="▪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0" name="Google Shape;440;p43"/>
          <p:cNvSpPr txBox="1">
            <a:spLocks noGrp="1"/>
          </p:cNvSpPr>
          <p:nvPr>
            <p:ph type="body" idx="2"/>
          </p:nvPr>
        </p:nvSpPr>
        <p:spPr>
          <a:xfrm>
            <a:off x="1661160" y="3627123"/>
            <a:ext cx="33254400" cy="1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37100" rIns="274300" bIns="1371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200"/>
              <a:buFont typeface="Arial"/>
              <a:buNone/>
              <a:defRPr sz="9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200"/>
              <a:buFont typeface="Arial"/>
              <a:buNone/>
              <a:defRPr sz="9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200"/>
              <a:buFont typeface="Arial"/>
              <a:buNone/>
              <a:defRPr sz="9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200"/>
              <a:buFont typeface="Arial"/>
              <a:buNone/>
              <a:defRPr sz="9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584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Subtitle, and Content">
  <p:cSld name="1_Title, Subtitle, and Content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4"/>
          <p:cNvSpPr txBox="1">
            <a:spLocks noGrp="1"/>
          </p:cNvSpPr>
          <p:nvPr>
            <p:ph type="title"/>
          </p:nvPr>
        </p:nvSpPr>
        <p:spPr>
          <a:xfrm>
            <a:off x="1661160" y="1737362"/>
            <a:ext cx="33254400" cy="19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900" tIns="91400" rIns="182900" bIns="914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44"/>
          <p:cNvSpPr txBox="1">
            <a:spLocks noGrp="1"/>
          </p:cNvSpPr>
          <p:nvPr>
            <p:ph type="body" idx="1"/>
          </p:nvPr>
        </p:nvSpPr>
        <p:spPr>
          <a:xfrm>
            <a:off x="1722500" y="7010118"/>
            <a:ext cx="33162000" cy="1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900" tIns="91400" rIns="182900" bIns="914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  <a:defRPr sz="48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sz="4000">
                <a:solidFill>
                  <a:schemeClr val="accent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>
                <a:solidFill>
                  <a:schemeClr val="accent4"/>
                </a:solidFill>
              </a:defRPr>
            </a:lvl3pPr>
            <a:lvl4pPr marL="1828800" lvl="3" indent="-609600" algn="l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ymbols"/>
              <a:buChar char="▪"/>
              <a:defRPr sz="6000">
                <a:solidFill>
                  <a:schemeClr val="lt1"/>
                </a:solidFill>
              </a:defRPr>
            </a:lvl4pPr>
            <a:lvl5pPr marL="2286000" lvl="4" indent="-66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Noto Sans Symbols"/>
              <a:buChar char="▪"/>
              <a:defRPr sz="5600">
                <a:solidFill>
                  <a:schemeClr val="lt1"/>
                </a:solidFill>
              </a:defRPr>
            </a:lvl5pPr>
            <a:lvl6pPr marL="2743200" lvl="5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5600"/>
            </a:lvl6pPr>
            <a:lvl7pPr marL="3200400" lvl="6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5600"/>
            </a:lvl7pPr>
            <a:lvl8pPr marL="3657600" lvl="7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  <a:defRPr sz="5600"/>
            </a:lvl8pPr>
            <a:lvl9pPr marL="4114800" lvl="8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5600"/>
            </a:lvl9pPr>
          </a:lstStyle>
          <a:p>
            <a:endParaRPr/>
          </a:p>
        </p:txBody>
      </p:sp>
      <p:sp>
        <p:nvSpPr>
          <p:cNvPr id="444" name="Google Shape;444;p44"/>
          <p:cNvSpPr txBox="1">
            <a:spLocks noGrp="1"/>
          </p:cNvSpPr>
          <p:nvPr>
            <p:ph type="body" idx="2"/>
          </p:nvPr>
        </p:nvSpPr>
        <p:spPr>
          <a:xfrm>
            <a:off x="1661160" y="3627122"/>
            <a:ext cx="33254400" cy="1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900" tIns="91400" rIns="182900" bIns="914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6000"/>
              <a:buFont typeface="Trebuchet MS"/>
              <a:buNone/>
              <a:defRPr sz="6000" b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9200"/>
              <a:buFont typeface="Trebuchet MS"/>
              <a:buNone/>
              <a:defRPr sz="9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9200"/>
              <a:buFont typeface="Trebuchet MS"/>
              <a:buNone/>
              <a:defRPr sz="9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ctr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9200"/>
              <a:buFont typeface="Trebuchet MS"/>
              <a:buNone/>
              <a:defRPr sz="9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ctr"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9200"/>
              <a:buFont typeface="Trebuchet MS"/>
              <a:buNone/>
              <a:defRPr sz="9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5600"/>
            </a:lvl6pPr>
            <a:lvl7pPr marL="3200400" lvl="6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5600"/>
            </a:lvl7pPr>
            <a:lvl8pPr marL="3657600" lvl="7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  <a:defRPr sz="5600"/>
            </a:lvl8pPr>
            <a:lvl9pPr marL="4114800" lvl="8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5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">
  <p:cSld name="Transition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46"/>
          <p:cNvPicPr preferRelativeResize="0"/>
          <p:nvPr/>
        </p:nvPicPr>
        <p:blipFill rotWithShape="1">
          <a:blip r:embed="rId2">
            <a:alphaModFix/>
          </a:blip>
          <a:srcRect l="8423" t="2856" r="30533" b="36100"/>
          <a:stretch/>
        </p:blipFill>
        <p:spPr>
          <a:xfrm>
            <a:off x="1" y="1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6"/>
          <p:cNvSpPr/>
          <p:nvPr/>
        </p:nvSpPr>
        <p:spPr>
          <a:xfrm>
            <a:off x="-1" y="0"/>
            <a:ext cx="567000" cy="74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3" name="Google Shape;453;p46"/>
          <p:cNvSpPr txBox="1">
            <a:spLocks noGrp="1"/>
          </p:cNvSpPr>
          <p:nvPr>
            <p:ph type="title"/>
          </p:nvPr>
        </p:nvSpPr>
        <p:spPr>
          <a:xfrm>
            <a:off x="1472184" y="1789176"/>
            <a:ext cx="18480000" cy="5943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t Testing Layout">
  <p:cSld name="Font Testing Layout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7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47"/>
          <p:cNvSpPr txBox="1">
            <a:spLocks noGrp="1"/>
          </p:cNvSpPr>
          <p:nvPr>
            <p:ph type="body" idx="1"/>
          </p:nvPr>
        </p:nvSpPr>
        <p:spPr>
          <a:xfrm>
            <a:off x="2514600" y="4846320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57" name="Google Shape;457;p47"/>
          <p:cNvSpPr/>
          <p:nvPr/>
        </p:nvSpPr>
        <p:spPr>
          <a:xfrm>
            <a:off x="15000920" y="10556523"/>
            <a:ext cx="11020200" cy="749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7422" y="10556523"/>
            <a:ext cx="11022522" cy="786452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7"/>
          <p:cNvSpPr txBox="1">
            <a:spLocks noGrp="1"/>
          </p:cNvSpPr>
          <p:nvPr>
            <p:ph type="body" idx="2"/>
          </p:nvPr>
        </p:nvSpPr>
        <p:spPr>
          <a:xfrm>
            <a:off x="15951796" y="11141440"/>
            <a:ext cx="9273000" cy="25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60" name="Google Shape;460;p47"/>
          <p:cNvSpPr txBox="1">
            <a:spLocks noGrp="1"/>
          </p:cNvSpPr>
          <p:nvPr>
            <p:ph type="body" idx="3"/>
          </p:nvPr>
        </p:nvSpPr>
        <p:spPr>
          <a:xfrm>
            <a:off x="15951796" y="13730012"/>
            <a:ext cx="9273000" cy="25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61" name="Google Shape;461;p47"/>
          <p:cNvSpPr txBox="1">
            <a:spLocks noGrp="1"/>
          </p:cNvSpPr>
          <p:nvPr>
            <p:ph type="subTitle" idx="4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ullets">
  <p:cSld name="Title, Subtitle, Bullets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8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64" name="Google Shape;464;p48"/>
          <p:cNvSpPr txBox="1">
            <a:spLocks noGrp="1"/>
          </p:cNvSpPr>
          <p:nvPr>
            <p:ph type="body" idx="1"/>
          </p:nvPr>
        </p:nvSpPr>
        <p:spPr>
          <a:xfrm>
            <a:off x="2514600" y="4846320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65" name="Google Shape;465;p48"/>
          <p:cNvSpPr txBox="1">
            <a:spLocks noGrp="1"/>
          </p:cNvSpPr>
          <p:nvPr>
            <p:ph type="subTitle" idx="2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 NO SUBTITLE - Image Right">
  <p:cSld name="Text Left NO SUBTITLE - Image Righ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9"/>
          <p:cNvSpPr/>
          <p:nvPr/>
        </p:nvSpPr>
        <p:spPr>
          <a:xfrm>
            <a:off x="32964120" y="18928080"/>
            <a:ext cx="3612000" cy="164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8" name="Google Shape;468;p49"/>
          <p:cNvSpPr txBox="1">
            <a:spLocks noGrp="1"/>
          </p:cNvSpPr>
          <p:nvPr>
            <p:ph type="title"/>
          </p:nvPr>
        </p:nvSpPr>
        <p:spPr>
          <a:xfrm>
            <a:off x="2596896" y="1371176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69" name="Google Shape;469;p49"/>
          <p:cNvSpPr txBox="1">
            <a:spLocks noGrp="1"/>
          </p:cNvSpPr>
          <p:nvPr>
            <p:ph type="body" idx="1"/>
          </p:nvPr>
        </p:nvSpPr>
        <p:spPr>
          <a:xfrm>
            <a:off x="2596896" y="6988192"/>
            <a:ext cx="14639400" cy="11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grpSp>
        <p:nvGrpSpPr>
          <p:cNvPr id="470" name="Google Shape;470;p49"/>
          <p:cNvGrpSpPr/>
          <p:nvPr/>
        </p:nvGrpSpPr>
        <p:grpSpPr>
          <a:xfrm>
            <a:off x="0" y="19504414"/>
            <a:ext cx="2330569" cy="1083065"/>
            <a:chOff x="0" y="19504414"/>
            <a:chExt cx="2330569" cy="1083065"/>
          </a:xfrm>
        </p:grpSpPr>
        <p:sp>
          <p:nvSpPr>
            <p:cNvPr id="471" name="Google Shape;471;p49"/>
            <p:cNvSpPr/>
            <p:nvPr/>
          </p:nvSpPr>
          <p:spPr>
            <a:xfrm>
              <a:off x="0" y="19697679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472" name="Google Shape;472;p49" descr="A picture containing shap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27131" y="19504414"/>
              <a:ext cx="2003438" cy="69023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73" name="Google Shape;473;p49"/>
          <p:cNvCxnSpPr/>
          <p:nvPr/>
        </p:nvCxnSpPr>
        <p:spPr>
          <a:xfrm>
            <a:off x="0" y="5693228"/>
            <a:ext cx="17236500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4" name="Google Shape;474;p49"/>
          <p:cNvSpPr>
            <a:spLocks noGrp="1"/>
          </p:cNvSpPr>
          <p:nvPr>
            <p:ph type="pic" idx="2"/>
          </p:nvPr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Right - Text Left">
  <p:cSld name="Image Right - Text Left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0"/>
          <p:cNvSpPr/>
          <p:nvPr/>
        </p:nvSpPr>
        <p:spPr>
          <a:xfrm>
            <a:off x="32964120" y="18928080"/>
            <a:ext cx="3612000" cy="164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7" name="Google Shape;477;p50"/>
          <p:cNvSpPr>
            <a:spLocks noGrp="1"/>
          </p:cNvSpPr>
          <p:nvPr>
            <p:ph type="pic" idx="2"/>
          </p:nvPr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p50"/>
          <p:cNvSpPr txBox="1">
            <a:spLocks noGrp="1"/>
          </p:cNvSpPr>
          <p:nvPr>
            <p:ph type="title"/>
          </p:nvPr>
        </p:nvSpPr>
        <p:spPr>
          <a:xfrm>
            <a:off x="2596896" y="454465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79" name="Google Shape;479;p50"/>
          <p:cNvSpPr txBox="1">
            <a:spLocks noGrp="1"/>
          </p:cNvSpPr>
          <p:nvPr>
            <p:ph type="body" idx="1"/>
          </p:nvPr>
        </p:nvSpPr>
        <p:spPr>
          <a:xfrm>
            <a:off x="2596896" y="6988192"/>
            <a:ext cx="14639400" cy="11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grpSp>
        <p:nvGrpSpPr>
          <p:cNvPr id="480" name="Google Shape;480;p50"/>
          <p:cNvGrpSpPr/>
          <p:nvPr/>
        </p:nvGrpSpPr>
        <p:grpSpPr>
          <a:xfrm>
            <a:off x="0" y="19504414"/>
            <a:ext cx="2330569" cy="1083065"/>
            <a:chOff x="0" y="19504414"/>
            <a:chExt cx="2330569" cy="1083065"/>
          </a:xfrm>
        </p:grpSpPr>
        <p:sp>
          <p:nvSpPr>
            <p:cNvPr id="481" name="Google Shape;481;p50"/>
            <p:cNvSpPr/>
            <p:nvPr/>
          </p:nvSpPr>
          <p:spPr>
            <a:xfrm>
              <a:off x="0" y="19697679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482" name="Google Shape;482;p50" descr="A picture containing shap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27131" y="19504414"/>
              <a:ext cx="2003438" cy="69023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83" name="Google Shape;483;p50"/>
          <p:cNvCxnSpPr/>
          <p:nvPr/>
        </p:nvCxnSpPr>
        <p:spPr>
          <a:xfrm>
            <a:off x="0" y="5693228"/>
            <a:ext cx="17236500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4" name="Google Shape;484;p50"/>
          <p:cNvSpPr txBox="1">
            <a:spLocks noGrp="1"/>
          </p:cNvSpPr>
          <p:nvPr>
            <p:ph type="subTitle" idx="3"/>
          </p:nvPr>
        </p:nvSpPr>
        <p:spPr>
          <a:xfrm>
            <a:off x="2596896" y="3883152"/>
            <a:ext cx="146394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51"/>
          <p:cNvSpPr/>
          <p:nvPr/>
        </p:nvSpPr>
        <p:spPr>
          <a:xfrm rot="10800000" flipH="1">
            <a:off x="0" y="-1"/>
            <a:ext cx="36576000" cy="75819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980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1"/>
          <p:cNvSpPr/>
          <p:nvPr/>
        </p:nvSpPr>
        <p:spPr>
          <a:xfrm>
            <a:off x="0" y="10287000"/>
            <a:ext cx="36576000" cy="10287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764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1"/>
          <p:cNvSpPr txBox="1">
            <a:spLocks noGrp="1"/>
          </p:cNvSpPr>
          <p:nvPr>
            <p:ph type="ctrTitle"/>
          </p:nvPr>
        </p:nvSpPr>
        <p:spPr>
          <a:xfrm>
            <a:off x="1513012" y="13704917"/>
            <a:ext cx="274320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90" name="Google Shape;490;p51"/>
          <p:cNvSpPr txBox="1">
            <a:spLocks noGrp="1"/>
          </p:cNvSpPr>
          <p:nvPr>
            <p:ph type="subTitle" idx="1"/>
          </p:nvPr>
        </p:nvSpPr>
        <p:spPr>
          <a:xfrm>
            <a:off x="1513012" y="18663067"/>
            <a:ext cx="27432000" cy="17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sz="4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R="0" lvl="1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VIDIA Sans"/>
              <a:buNone/>
              <a:defRPr sz="60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R="0" lvl="2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None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R="0" lvl="3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R="0" lvl="4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R="0" lvl="5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R="0" lvl="6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R="0" lvl="7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R="0" lvl="8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pic>
        <p:nvPicPr>
          <p:cNvPr id="491" name="Google Shape;491;p5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127" y="2587248"/>
            <a:ext cx="8439772" cy="2906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Right - Text Left">
  <p:cSld name="Image Right - Text Lef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32964120" y="18928080"/>
            <a:ext cx="3611880" cy="16459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" name="Google Shape;40;p6"/>
          <p:cNvSpPr>
            <a:spLocks noGrp="1"/>
          </p:cNvSpPr>
          <p:nvPr>
            <p:ph type="pic" idx="2"/>
          </p:nvPr>
        </p:nvSpPr>
        <p:spPr>
          <a:xfrm>
            <a:off x="20162837" y="0"/>
            <a:ext cx="16413163" cy="20574000"/>
          </a:xfrm>
          <a:prstGeom prst="rect">
            <a:avLst/>
          </a:prstGeom>
          <a:solidFill>
            <a:srgbClr val="F2F2F2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596896" y="454465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2596896" y="6988192"/>
            <a:ext cx="14639544" cy="113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44" name="Google Shape;44;p6"/>
            <p:cNvSpPr/>
            <p:nvPr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45" name="Google Shape;45;p6" descr="A picture containing shap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6" name="Google Shape;46;p6"/>
          <p:cNvCxnSpPr/>
          <p:nvPr/>
        </p:nvCxnSpPr>
        <p:spPr>
          <a:xfrm>
            <a:off x="0" y="5693228"/>
            <a:ext cx="17236440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6"/>
          <p:cNvSpPr txBox="1">
            <a:spLocks noGrp="1"/>
          </p:cNvSpPr>
          <p:nvPr>
            <p:ph type="subTitle" idx="3"/>
          </p:nvPr>
        </p:nvSpPr>
        <p:spPr>
          <a:xfrm>
            <a:off x="2596896" y="3883152"/>
            <a:ext cx="146394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IDENTIAL">
  <p:cSld name="CONFIDENTIAL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2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94" name="Google Shape;494;p52"/>
          <p:cNvSpPr txBox="1">
            <a:spLocks noGrp="1"/>
          </p:cNvSpPr>
          <p:nvPr>
            <p:ph type="body" idx="1"/>
          </p:nvPr>
        </p:nvSpPr>
        <p:spPr>
          <a:xfrm>
            <a:off x="2514600" y="4846320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95" name="Google Shape;495;p52"/>
          <p:cNvSpPr txBox="1"/>
          <p:nvPr/>
        </p:nvSpPr>
        <p:spPr>
          <a:xfrm>
            <a:off x="708485" y="19635786"/>
            <a:ext cx="7315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0" u="none" strike="noStrike" cap="none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rPr>
              <a:t>NVIDIA CONFIDENTIAL. DO NOT DISTRIBUTE.</a:t>
            </a:r>
            <a:endParaRPr>
              <a:latin typeface="NVIDIA Sans Medium"/>
              <a:ea typeface="NVIDIA Sans Medium"/>
              <a:cs typeface="NVIDIA Sans Medium"/>
              <a:sym typeface="NVIDIA Sans Medium"/>
            </a:endParaRPr>
          </a:p>
        </p:txBody>
      </p:sp>
      <p:sp>
        <p:nvSpPr>
          <p:cNvPr id="496" name="Google Shape;496;p52"/>
          <p:cNvSpPr txBox="1">
            <a:spLocks noGrp="1"/>
          </p:cNvSpPr>
          <p:nvPr>
            <p:ph type="subTitle" idx="2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3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99" name="Google Shape;499;p53"/>
          <p:cNvSpPr txBox="1">
            <a:spLocks noGrp="1"/>
          </p:cNvSpPr>
          <p:nvPr>
            <p:ph type="body" idx="1"/>
          </p:nvPr>
        </p:nvSpPr>
        <p:spPr>
          <a:xfrm>
            <a:off x="2514600" y="4846320"/>
            <a:ext cx="15215700" cy="136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00" name="Google Shape;500;p53"/>
          <p:cNvSpPr txBox="1">
            <a:spLocks noGrp="1"/>
          </p:cNvSpPr>
          <p:nvPr>
            <p:ph type="body" idx="2"/>
          </p:nvPr>
        </p:nvSpPr>
        <p:spPr>
          <a:xfrm>
            <a:off x="18845785" y="4846320"/>
            <a:ext cx="15215700" cy="136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01" name="Google Shape;501;p53"/>
          <p:cNvSpPr txBox="1">
            <a:spLocks noGrp="1"/>
          </p:cNvSpPr>
          <p:nvPr>
            <p:ph type="subTitle" idx="3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IDENTIAL_Two Column">
  <p:cSld name="CONFIDENTIAL_Two Column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4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04" name="Google Shape;504;p54"/>
          <p:cNvSpPr txBox="1">
            <a:spLocks noGrp="1"/>
          </p:cNvSpPr>
          <p:nvPr>
            <p:ph type="body" idx="1"/>
          </p:nvPr>
        </p:nvSpPr>
        <p:spPr>
          <a:xfrm>
            <a:off x="2514600" y="4846320"/>
            <a:ext cx="15215700" cy="136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05" name="Google Shape;505;p54"/>
          <p:cNvSpPr txBox="1">
            <a:spLocks noGrp="1"/>
          </p:cNvSpPr>
          <p:nvPr>
            <p:ph type="body" idx="2"/>
          </p:nvPr>
        </p:nvSpPr>
        <p:spPr>
          <a:xfrm>
            <a:off x="18845785" y="4846320"/>
            <a:ext cx="15215700" cy="136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06" name="Google Shape;506;p54"/>
          <p:cNvSpPr txBox="1"/>
          <p:nvPr/>
        </p:nvSpPr>
        <p:spPr>
          <a:xfrm>
            <a:off x="708485" y="19635786"/>
            <a:ext cx="7315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rPr>
              <a:t>NVIDIA CONFIDENTIAL. DO NOT DISTRIBUTE.</a:t>
            </a:r>
            <a:endParaRPr>
              <a:latin typeface="NVIDIA Sans Medium"/>
              <a:ea typeface="NVIDIA Sans Medium"/>
              <a:cs typeface="NVIDIA Sans Medium"/>
              <a:sym typeface="NVIDIA Sans Medium"/>
            </a:endParaRPr>
          </a:p>
        </p:txBody>
      </p:sp>
      <p:sp>
        <p:nvSpPr>
          <p:cNvPr id="507" name="Google Shape;507;p54"/>
          <p:cNvSpPr txBox="1">
            <a:spLocks noGrp="1"/>
          </p:cNvSpPr>
          <p:nvPr>
            <p:ph type="subTitle" idx="3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ING_Title, Subtitle, Bullets">
  <p:cSld name="CODING_Title, Subtitle, Bullets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5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Roboto Mono"/>
              <a:buNone/>
              <a:defRPr sz="7200" b="1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55"/>
          <p:cNvSpPr txBox="1">
            <a:spLocks noGrp="1"/>
          </p:cNvSpPr>
          <p:nvPr>
            <p:ph type="body" idx="1"/>
          </p:nvPr>
        </p:nvSpPr>
        <p:spPr>
          <a:xfrm>
            <a:off x="2514600" y="4873752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marR="0" lvl="1" indent="-482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marR="0" lvl="2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marR="0" lvl="3" indent="-431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1" name="Google Shape;511;p55"/>
          <p:cNvSpPr txBox="1">
            <a:spLocks noGrp="1"/>
          </p:cNvSpPr>
          <p:nvPr>
            <p:ph type="subTitle" idx="2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IDENTIAL_Coding">
  <p:cSld name="CONFIDENTIAL_Coding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6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Roboto Mono"/>
              <a:buNone/>
              <a:defRPr sz="7200" b="1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56"/>
          <p:cNvSpPr txBox="1">
            <a:spLocks noGrp="1"/>
          </p:cNvSpPr>
          <p:nvPr>
            <p:ph type="body" idx="1"/>
          </p:nvPr>
        </p:nvSpPr>
        <p:spPr>
          <a:xfrm>
            <a:off x="2514600" y="4873752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marR="0" lvl="1" indent="-482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marR="0" lvl="2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marR="0" lvl="3" indent="-431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5" name="Google Shape;515;p56"/>
          <p:cNvSpPr txBox="1"/>
          <p:nvPr/>
        </p:nvSpPr>
        <p:spPr>
          <a:xfrm>
            <a:off x="708485" y="19635786"/>
            <a:ext cx="7315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rPr>
              <a:t>NVIDIA CONFIDENTIAL. DO NOT DISTRIBUTE.</a:t>
            </a:r>
            <a:endParaRPr>
              <a:latin typeface="NVIDIA Sans Medium"/>
              <a:ea typeface="NVIDIA Sans Medium"/>
              <a:cs typeface="NVIDIA Sans Medium"/>
              <a:sym typeface="NVIDIA Sans Medium"/>
            </a:endParaRPr>
          </a:p>
        </p:txBody>
      </p:sp>
      <p:sp>
        <p:nvSpPr>
          <p:cNvPr id="516" name="Google Shape;516;p56"/>
          <p:cNvSpPr txBox="1">
            <a:spLocks noGrp="1"/>
          </p:cNvSpPr>
          <p:nvPr>
            <p:ph type="subTitle" idx="2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7"/>
          <p:cNvSpPr/>
          <p:nvPr/>
        </p:nvSpPr>
        <p:spPr>
          <a:xfrm>
            <a:off x="17204620" y="5394960"/>
            <a:ext cx="567000" cy="1517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19" name="Google Shape;519;p57"/>
          <p:cNvPicPr preferRelativeResize="0"/>
          <p:nvPr/>
        </p:nvPicPr>
        <p:blipFill rotWithShape="1">
          <a:blip r:embed="rId2">
            <a:alphaModFix/>
          </a:blip>
          <a:srcRect l="44350" t="9167" r="17270" b="9412"/>
          <a:stretch/>
        </p:blipFill>
        <p:spPr>
          <a:xfrm>
            <a:off x="0" y="0"/>
            <a:ext cx="17239128" cy="205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LONG Layout">
  <p:cSld name="Quote - LONG Layout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8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22" name="Google Shape;52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6576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58"/>
          <p:cNvPicPr preferRelativeResize="0"/>
          <p:nvPr/>
        </p:nvPicPr>
        <p:blipFill rotWithShape="1">
          <a:blip r:embed="rId2">
            <a:alphaModFix/>
          </a:blip>
          <a:srcRect b="50000"/>
          <a:stretch/>
        </p:blipFill>
        <p:spPr>
          <a:xfrm>
            <a:off x="0" y="17145000"/>
            <a:ext cx="36576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8"/>
          <p:cNvSpPr/>
          <p:nvPr/>
        </p:nvSpPr>
        <p:spPr>
          <a:xfrm rot="10800000" flipH="1">
            <a:off x="0" y="17144876"/>
            <a:ext cx="36576000" cy="21519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5" name="Google Shape;525;p58"/>
          <p:cNvSpPr/>
          <p:nvPr/>
        </p:nvSpPr>
        <p:spPr>
          <a:xfrm>
            <a:off x="0" y="4706222"/>
            <a:ext cx="36576000" cy="21519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6" name="Google Shape;526;p58"/>
          <p:cNvSpPr txBox="1"/>
          <p:nvPr/>
        </p:nvSpPr>
        <p:spPr>
          <a:xfrm rot="10800000">
            <a:off x="17582150" y="13475842"/>
            <a:ext cx="1468800" cy="45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cxnSp>
        <p:nvCxnSpPr>
          <p:cNvPr id="527" name="Google Shape;527;p58"/>
          <p:cNvCxnSpPr/>
          <p:nvPr/>
        </p:nvCxnSpPr>
        <p:spPr>
          <a:xfrm>
            <a:off x="6158753" y="16723659"/>
            <a:ext cx="11394900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8" name="Google Shape;528;p58"/>
          <p:cNvCxnSpPr/>
          <p:nvPr/>
        </p:nvCxnSpPr>
        <p:spPr>
          <a:xfrm>
            <a:off x="19022336" y="16723659"/>
            <a:ext cx="11394900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29" name="Google Shape;529;p58"/>
          <p:cNvGrpSpPr/>
          <p:nvPr/>
        </p:nvGrpSpPr>
        <p:grpSpPr>
          <a:xfrm>
            <a:off x="6158753" y="4996959"/>
            <a:ext cx="24258483" cy="4509900"/>
            <a:chOff x="6158753" y="6234204"/>
            <a:chExt cx="24258483" cy="4509900"/>
          </a:xfrm>
        </p:grpSpPr>
        <p:sp>
          <p:nvSpPr>
            <p:cNvPr id="530" name="Google Shape;530;p58"/>
            <p:cNvSpPr txBox="1"/>
            <p:nvPr/>
          </p:nvSpPr>
          <p:spPr>
            <a:xfrm>
              <a:off x="17553664" y="6234204"/>
              <a:ext cx="1468800" cy="450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7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endParaRPr/>
            </a:p>
          </p:txBody>
        </p:sp>
        <p:cxnSp>
          <p:nvCxnSpPr>
            <p:cNvPr id="531" name="Google Shape;531;p58"/>
            <p:cNvCxnSpPr/>
            <p:nvPr/>
          </p:nvCxnSpPr>
          <p:spPr>
            <a:xfrm>
              <a:off x="6158753" y="7454586"/>
              <a:ext cx="11394900" cy="0"/>
            </a:xfrm>
            <a:prstGeom prst="straightConnector1">
              <a:avLst/>
            </a:prstGeom>
            <a:noFill/>
            <a:ln w="317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2" name="Google Shape;532;p58"/>
            <p:cNvCxnSpPr/>
            <p:nvPr/>
          </p:nvCxnSpPr>
          <p:spPr>
            <a:xfrm>
              <a:off x="19022336" y="7454586"/>
              <a:ext cx="11394900" cy="0"/>
            </a:xfrm>
            <a:prstGeom prst="straightConnector1">
              <a:avLst/>
            </a:prstGeom>
            <a:noFill/>
            <a:ln w="317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33" name="Google Shape;533;p58"/>
          <p:cNvSpPr txBox="1">
            <a:spLocks noGrp="1"/>
          </p:cNvSpPr>
          <p:nvPr>
            <p:ph type="title"/>
          </p:nvPr>
        </p:nvSpPr>
        <p:spPr>
          <a:xfrm>
            <a:off x="6163056" y="6903720"/>
            <a:ext cx="24258900" cy="730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VIDIA Sans Light"/>
              <a:buNone/>
              <a:defRPr sz="12000" b="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4" name="Google Shape;534;p58"/>
          <p:cNvSpPr txBox="1">
            <a:spLocks noGrp="1"/>
          </p:cNvSpPr>
          <p:nvPr>
            <p:ph type="title" idx="2"/>
          </p:nvPr>
        </p:nvSpPr>
        <p:spPr>
          <a:xfrm>
            <a:off x="6163056" y="14643395"/>
            <a:ext cx="24258900" cy="10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0" i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SHORT Layout">
  <p:cSld name="Quote - SHORT Layout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9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37" name="Google Shape;537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6576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59"/>
          <p:cNvPicPr preferRelativeResize="0"/>
          <p:nvPr/>
        </p:nvPicPr>
        <p:blipFill rotWithShape="1">
          <a:blip r:embed="rId2">
            <a:alphaModFix/>
          </a:blip>
          <a:srcRect b="50000"/>
          <a:stretch/>
        </p:blipFill>
        <p:spPr>
          <a:xfrm>
            <a:off x="0" y="17145000"/>
            <a:ext cx="36576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59"/>
          <p:cNvSpPr/>
          <p:nvPr/>
        </p:nvSpPr>
        <p:spPr>
          <a:xfrm rot="10800000" flipH="1">
            <a:off x="0" y="17144876"/>
            <a:ext cx="36576000" cy="21519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0" name="Google Shape;540;p59"/>
          <p:cNvSpPr/>
          <p:nvPr/>
        </p:nvSpPr>
        <p:spPr>
          <a:xfrm>
            <a:off x="0" y="4706222"/>
            <a:ext cx="36576000" cy="21519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541" name="Google Shape;541;p59"/>
          <p:cNvGrpSpPr/>
          <p:nvPr/>
        </p:nvGrpSpPr>
        <p:grpSpPr>
          <a:xfrm>
            <a:off x="6158753" y="6264684"/>
            <a:ext cx="24258483" cy="10102852"/>
            <a:chOff x="6158753" y="6264684"/>
            <a:chExt cx="24258483" cy="10102852"/>
          </a:xfrm>
        </p:grpSpPr>
        <p:grpSp>
          <p:nvGrpSpPr>
            <p:cNvPr id="542" name="Google Shape;542;p59"/>
            <p:cNvGrpSpPr/>
            <p:nvPr/>
          </p:nvGrpSpPr>
          <p:grpSpPr>
            <a:xfrm>
              <a:off x="17553664" y="6264684"/>
              <a:ext cx="1497286" cy="10102852"/>
              <a:chOff x="17553664" y="5634063"/>
              <a:chExt cx="1497286" cy="10102852"/>
            </a:xfrm>
          </p:grpSpPr>
          <p:sp>
            <p:nvSpPr>
              <p:cNvPr id="543" name="Google Shape;543;p59"/>
              <p:cNvSpPr txBox="1"/>
              <p:nvPr/>
            </p:nvSpPr>
            <p:spPr>
              <a:xfrm>
                <a:off x="17553664" y="5634063"/>
                <a:ext cx="1468800" cy="450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7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“</a:t>
                </a:r>
                <a:endParaRPr/>
              </a:p>
            </p:txBody>
          </p:sp>
          <p:sp>
            <p:nvSpPr>
              <p:cNvPr id="544" name="Google Shape;544;p59"/>
              <p:cNvSpPr txBox="1"/>
              <p:nvPr/>
            </p:nvSpPr>
            <p:spPr>
              <a:xfrm rot="10800000">
                <a:off x="17582150" y="11227015"/>
                <a:ext cx="1468800" cy="450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7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“</a:t>
                </a:r>
                <a:endParaRPr/>
              </a:p>
            </p:txBody>
          </p:sp>
        </p:grpSp>
        <p:cxnSp>
          <p:nvCxnSpPr>
            <p:cNvPr id="545" name="Google Shape;545;p59"/>
            <p:cNvCxnSpPr/>
            <p:nvPr/>
          </p:nvCxnSpPr>
          <p:spPr>
            <a:xfrm>
              <a:off x="6158753" y="7454586"/>
              <a:ext cx="11394900" cy="0"/>
            </a:xfrm>
            <a:prstGeom prst="straightConnector1">
              <a:avLst/>
            </a:prstGeom>
            <a:noFill/>
            <a:ln w="317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6" name="Google Shape;546;p59"/>
            <p:cNvCxnSpPr/>
            <p:nvPr/>
          </p:nvCxnSpPr>
          <p:spPr>
            <a:xfrm>
              <a:off x="19022336" y="7454586"/>
              <a:ext cx="11394900" cy="0"/>
            </a:xfrm>
            <a:prstGeom prst="straightConnector1">
              <a:avLst/>
            </a:prstGeom>
            <a:noFill/>
            <a:ln w="317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7" name="Google Shape;547;p59"/>
            <p:cNvCxnSpPr/>
            <p:nvPr/>
          </p:nvCxnSpPr>
          <p:spPr>
            <a:xfrm>
              <a:off x="6158753" y="15144241"/>
              <a:ext cx="11394900" cy="0"/>
            </a:xfrm>
            <a:prstGeom prst="straightConnector1">
              <a:avLst/>
            </a:prstGeom>
            <a:noFill/>
            <a:ln w="317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8" name="Google Shape;548;p59"/>
            <p:cNvCxnSpPr/>
            <p:nvPr/>
          </p:nvCxnSpPr>
          <p:spPr>
            <a:xfrm>
              <a:off x="19022336" y="15144241"/>
              <a:ext cx="11394900" cy="0"/>
            </a:xfrm>
            <a:prstGeom prst="straightConnector1">
              <a:avLst/>
            </a:prstGeom>
            <a:noFill/>
            <a:ln w="317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49" name="Google Shape;549;p59"/>
          <p:cNvSpPr txBox="1">
            <a:spLocks noGrp="1"/>
          </p:cNvSpPr>
          <p:nvPr>
            <p:ph type="title"/>
          </p:nvPr>
        </p:nvSpPr>
        <p:spPr>
          <a:xfrm>
            <a:off x="6163056" y="8046720"/>
            <a:ext cx="24258900" cy="440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VIDIA Sans Light"/>
              <a:buNone/>
              <a:defRPr sz="12000" b="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0" name="Google Shape;550;p59"/>
          <p:cNvSpPr txBox="1">
            <a:spLocks noGrp="1"/>
          </p:cNvSpPr>
          <p:nvPr>
            <p:ph type="title" idx="2"/>
          </p:nvPr>
        </p:nvSpPr>
        <p:spPr>
          <a:xfrm>
            <a:off x="6163056" y="12874752"/>
            <a:ext cx="24258900" cy="10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0" i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 Layout">
  <p:cSld name="Single Image Layout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0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53" name="Google Shape;553;p60"/>
          <p:cNvSpPr>
            <a:spLocks noGrp="1"/>
          </p:cNvSpPr>
          <p:nvPr>
            <p:ph type="pic" idx="2"/>
          </p:nvPr>
        </p:nvSpPr>
        <p:spPr>
          <a:xfrm>
            <a:off x="6062650" y="4849813"/>
            <a:ext cx="244506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60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55" name="Google Shape;555;p60"/>
          <p:cNvSpPr txBox="1">
            <a:spLocks noGrp="1"/>
          </p:cNvSpPr>
          <p:nvPr>
            <p:ph type="subTitle" idx="3"/>
          </p:nvPr>
        </p:nvSpPr>
        <p:spPr>
          <a:xfrm>
            <a:off x="6062650" y="17748504"/>
            <a:ext cx="24451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56" name="Google Shape;556;p60"/>
          <p:cNvSpPr txBox="1">
            <a:spLocks noGrp="1"/>
          </p:cNvSpPr>
          <p:nvPr>
            <p:ph type="subTitle" idx="4"/>
          </p:nvPr>
        </p:nvSpPr>
        <p:spPr>
          <a:xfrm>
            <a:off x="6062650" y="17059135"/>
            <a:ext cx="24451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/ Text">
  <p:cSld name="Image w/ Text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1"/>
          <p:cNvSpPr txBox="1">
            <a:spLocks noGrp="1"/>
          </p:cNvSpPr>
          <p:nvPr>
            <p:ph type="body" idx="1"/>
          </p:nvPr>
        </p:nvSpPr>
        <p:spPr>
          <a:xfrm>
            <a:off x="19354800" y="6919968"/>
            <a:ext cx="15583500" cy="78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5080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59" name="Google Shape;559;p61"/>
          <p:cNvSpPr>
            <a:spLocks noGrp="1"/>
          </p:cNvSpPr>
          <p:nvPr>
            <p:ph type="pic" idx="2"/>
          </p:nvPr>
        </p:nvSpPr>
        <p:spPr>
          <a:xfrm>
            <a:off x="1637604" y="4849813"/>
            <a:ext cx="163455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p61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61" name="Google Shape;561;p61"/>
          <p:cNvSpPr txBox="1">
            <a:spLocks noGrp="1"/>
          </p:cNvSpPr>
          <p:nvPr>
            <p:ph type="subTitle" idx="3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62" name="Google Shape;562;p61"/>
          <p:cNvSpPr txBox="1">
            <a:spLocks noGrp="1"/>
          </p:cNvSpPr>
          <p:nvPr>
            <p:ph type="subTitle" idx="4"/>
          </p:nvPr>
        </p:nvSpPr>
        <p:spPr>
          <a:xfrm>
            <a:off x="1637604" y="17748504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63" name="Google Shape;563;p61"/>
          <p:cNvSpPr txBox="1">
            <a:spLocks noGrp="1"/>
          </p:cNvSpPr>
          <p:nvPr>
            <p:ph type="subTitle" idx="5"/>
          </p:nvPr>
        </p:nvSpPr>
        <p:spPr>
          <a:xfrm>
            <a:off x="1637604" y="17059135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36576001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/>
          <p:nvPr/>
        </p:nvSpPr>
        <p:spPr>
          <a:xfrm rot="10800000" flipH="1">
            <a:off x="0" y="-3"/>
            <a:ext cx="36576000" cy="758190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0" y="10287000"/>
            <a:ext cx="36576000" cy="10287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7647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ctrTitle"/>
          </p:nvPr>
        </p:nvSpPr>
        <p:spPr>
          <a:xfrm>
            <a:off x="1513012" y="13704917"/>
            <a:ext cx="274320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1513012" y="18663067"/>
            <a:ext cx="27432000" cy="170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sz="4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R="0" lvl="1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VIDIA Sans"/>
              <a:buNone/>
              <a:defRPr sz="60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R="0" lvl="2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None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R="0" lvl="3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R="0" lvl="4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R="0" lvl="5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R="0" lvl="6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R="0" lvl="7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R="0" lvl="8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pic>
        <p:nvPicPr>
          <p:cNvPr id="54" name="Google Shape;54;p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127" y="2587248"/>
            <a:ext cx="8439773" cy="290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">
  <p:cSld name="2-up Image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2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66" name="Google Shape;566;p62"/>
          <p:cNvSpPr>
            <a:spLocks noGrp="1"/>
          </p:cNvSpPr>
          <p:nvPr>
            <p:ph type="pic" idx="2"/>
          </p:nvPr>
        </p:nvSpPr>
        <p:spPr>
          <a:xfrm>
            <a:off x="1637604" y="4849813"/>
            <a:ext cx="163455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7" name="Google Shape;567;p62"/>
          <p:cNvSpPr>
            <a:spLocks noGrp="1"/>
          </p:cNvSpPr>
          <p:nvPr>
            <p:ph type="pic" idx="3"/>
          </p:nvPr>
        </p:nvSpPr>
        <p:spPr>
          <a:xfrm>
            <a:off x="18592799" y="4849813"/>
            <a:ext cx="163455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62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69" name="Google Shape;569;p62"/>
          <p:cNvSpPr txBox="1">
            <a:spLocks noGrp="1"/>
          </p:cNvSpPr>
          <p:nvPr>
            <p:ph type="subTitle" idx="4"/>
          </p:nvPr>
        </p:nvSpPr>
        <p:spPr>
          <a:xfrm>
            <a:off x="18534610" y="17748504"/>
            <a:ext cx="163494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70" name="Google Shape;570;p62"/>
          <p:cNvSpPr txBox="1">
            <a:spLocks noGrp="1"/>
          </p:cNvSpPr>
          <p:nvPr>
            <p:ph type="subTitle" idx="5"/>
          </p:nvPr>
        </p:nvSpPr>
        <p:spPr>
          <a:xfrm>
            <a:off x="18534610" y="17059135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571" name="Google Shape;571;p62"/>
          <p:cNvSpPr txBox="1">
            <a:spLocks noGrp="1"/>
          </p:cNvSpPr>
          <p:nvPr>
            <p:ph type="subTitle" idx="6"/>
          </p:nvPr>
        </p:nvSpPr>
        <p:spPr>
          <a:xfrm>
            <a:off x="1637604" y="17748504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72" name="Google Shape;572;p62"/>
          <p:cNvSpPr txBox="1">
            <a:spLocks noGrp="1"/>
          </p:cNvSpPr>
          <p:nvPr>
            <p:ph type="subTitle" idx="7"/>
          </p:nvPr>
        </p:nvSpPr>
        <p:spPr>
          <a:xfrm>
            <a:off x="1637604" y="17059135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Layout with Bullets">
  <p:cSld name="2-up Image Layout with Bullets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3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75" name="Google Shape;575;p63"/>
          <p:cNvSpPr>
            <a:spLocks noGrp="1"/>
          </p:cNvSpPr>
          <p:nvPr>
            <p:ph type="pic" idx="2"/>
          </p:nvPr>
        </p:nvSpPr>
        <p:spPr>
          <a:xfrm>
            <a:off x="1637604" y="4849813"/>
            <a:ext cx="88323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p63"/>
          <p:cNvSpPr txBox="1">
            <a:spLocks noGrp="1"/>
          </p:cNvSpPr>
          <p:nvPr>
            <p:ph type="body" idx="1"/>
          </p:nvPr>
        </p:nvSpPr>
        <p:spPr>
          <a:xfrm>
            <a:off x="11058350" y="6919968"/>
            <a:ext cx="6924900" cy="78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5080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77" name="Google Shape;577;p63"/>
          <p:cNvSpPr>
            <a:spLocks noGrp="1"/>
          </p:cNvSpPr>
          <p:nvPr>
            <p:ph type="pic" idx="3"/>
          </p:nvPr>
        </p:nvSpPr>
        <p:spPr>
          <a:xfrm>
            <a:off x="18592805" y="4849813"/>
            <a:ext cx="88323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p63"/>
          <p:cNvSpPr txBox="1">
            <a:spLocks noGrp="1"/>
          </p:cNvSpPr>
          <p:nvPr>
            <p:ph type="body" idx="4"/>
          </p:nvPr>
        </p:nvSpPr>
        <p:spPr>
          <a:xfrm>
            <a:off x="28013551" y="6919968"/>
            <a:ext cx="6924900" cy="78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5080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79" name="Google Shape;579;p63"/>
          <p:cNvSpPr txBox="1">
            <a:spLocks noGrp="1"/>
          </p:cNvSpPr>
          <p:nvPr>
            <p:ph type="subTitle" idx="5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80" name="Google Shape;580;p63"/>
          <p:cNvSpPr txBox="1">
            <a:spLocks noGrp="1"/>
          </p:cNvSpPr>
          <p:nvPr>
            <p:ph type="subTitle" idx="6"/>
          </p:nvPr>
        </p:nvSpPr>
        <p:spPr>
          <a:xfrm>
            <a:off x="18534610" y="17748504"/>
            <a:ext cx="8833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81" name="Google Shape;581;p63"/>
          <p:cNvSpPr txBox="1">
            <a:spLocks noGrp="1"/>
          </p:cNvSpPr>
          <p:nvPr>
            <p:ph type="subTitle" idx="7"/>
          </p:nvPr>
        </p:nvSpPr>
        <p:spPr>
          <a:xfrm>
            <a:off x="18534610" y="17059135"/>
            <a:ext cx="8833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582" name="Google Shape;582;p63"/>
          <p:cNvSpPr txBox="1">
            <a:spLocks noGrp="1"/>
          </p:cNvSpPr>
          <p:nvPr>
            <p:ph type="subTitle" idx="8"/>
          </p:nvPr>
        </p:nvSpPr>
        <p:spPr>
          <a:xfrm>
            <a:off x="1637604" y="17748504"/>
            <a:ext cx="8833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83" name="Google Shape;583;p63"/>
          <p:cNvSpPr txBox="1">
            <a:spLocks noGrp="1"/>
          </p:cNvSpPr>
          <p:nvPr>
            <p:ph type="subTitle" idx="9"/>
          </p:nvPr>
        </p:nvSpPr>
        <p:spPr>
          <a:xfrm>
            <a:off x="1637604" y="17059135"/>
            <a:ext cx="8833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up Image">
  <p:cSld name="3-up Image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4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86" name="Google Shape;586;p64"/>
          <p:cNvSpPr>
            <a:spLocks noGrp="1"/>
          </p:cNvSpPr>
          <p:nvPr>
            <p:ph type="pic" idx="2"/>
          </p:nvPr>
        </p:nvSpPr>
        <p:spPr>
          <a:xfrm>
            <a:off x="24148473" y="4849813"/>
            <a:ext cx="107898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7" name="Google Shape;587;p64"/>
          <p:cNvSpPr>
            <a:spLocks noGrp="1"/>
          </p:cNvSpPr>
          <p:nvPr>
            <p:ph type="pic" idx="3"/>
          </p:nvPr>
        </p:nvSpPr>
        <p:spPr>
          <a:xfrm>
            <a:off x="12893038" y="4849813"/>
            <a:ext cx="107898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64"/>
          <p:cNvSpPr>
            <a:spLocks noGrp="1"/>
          </p:cNvSpPr>
          <p:nvPr>
            <p:ph type="pic" idx="4"/>
          </p:nvPr>
        </p:nvSpPr>
        <p:spPr>
          <a:xfrm>
            <a:off x="1637604" y="4849813"/>
            <a:ext cx="107898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64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90" name="Google Shape;590;p64"/>
          <p:cNvSpPr txBox="1">
            <a:spLocks noGrp="1"/>
          </p:cNvSpPr>
          <p:nvPr>
            <p:ph type="subTitle" idx="5"/>
          </p:nvPr>
        </p:nvSpPr>
        <p:spPr>
          <a:xfrm>
            <a:off x="24148473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91" name="Google Shape;591;p64"/>
          <p:cNvSpPr txBox="1">
            <a:spLocks noGrp="1"/>
          </p:cNvSpPr>
          <p:nvPr>
            <p:ph type="subTitle" idx="6"/>
          </p:nvPr>
        </p:nvSpPr>
        <p:spPr>
          <a:xfrm>
            <a:off x="24148473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592" name="Google Shape;592;p64"/>
          <p:cNvSpPr txBox="1">
            <a:spLocks noGrp="1"/>
          </p:cNvSpPr>
          <p:nvPr>
            <p:ph type="subTitle" idx="7"/>
          </p:nvPr>
        </p:nvSpPr>
        <p:spPr>
          <a:xfrm>
            <a:off x="1666098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93" name="Google Shape;593;p64"/>
          <p:cNvSpPr txBox="1">
            <a:spLocks noGrp="1"/>
          </p:cNvSpPr>
          <p:nvPr>
            <p:ph type="subTitle" idx="8"/>
          </p:nvPr>
        </p:nvSpPr>
        <p:spPr>
          <a:xfrm>
            <a:off x="1666098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594" name="Google Shape;594;p64"/>
          <p:cNvSpPr txBox="1">
            <a:spLocks noGrp="1"/>
          </p:cNvSpPr>
          <p:nvPr>
            <p:ph type="subTitle" idx="9"/>
          </p:nvPr>
        </p:nvSpPr>
        <p:spPr>
          <a:xfrm>
            <a:off x="12918548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95" name="Google Shape;595;p64"/>
          <p:cNvSpPr txBox="1">
            <a:spLocks noGrp="1"/>
          </p:cNvSpPr>
          <p:nvPr>
            <p:ph type="subTitle" idx="13"/>
          </p:nvPr>
        </p:nvSpPr>
        <p:spPr>
          <a:xfrm>
            <a:off x="12918548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up Image">
  <p:cSld name="4-up Image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5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98" name="Google Shape;598;p65"/>
          <p:cNvSpPr>
            <a:spLocks noGrp="1"/>
          </p:cNvSpPr>
          <p:nvPr>
            <p:ph type="pic" idx="2"/>
          </p:nvPr>
        </p:nvSpPr>
        <p:spPr>
          <a:xfrm>
            <a:off x="18520757" y="4849813"/>
            <a:ext cx="79830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p65"/>
          <p:cNvSpPr>
            <a:spLocks noGrp="1"/>
          </p:cNvSpPr>
          <p:nvPr>
            <p:ph type="pic" idx="3"/>
          </p:nvPr>
        </p:nvSpPr>
        <p:spPr>
          <a:xfrm>
            <a:off x="10072254" y="4849813"/>
            <a:ext cx="79830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0" name="Google Shape;600;p65"/>
          <p:cNvSpPr>
            <a:spLocks noGrp="1"/>
          </p:cNvSpPr>
          <p:nvPr>
            <p:ph type="pic" idx="4"/>
          </p:nvPr>
        </p:nvSpPr>
        <p:spPr>
          <a:xfrm>
            <a:off x="1637606" y="4849813"/>
            <a:ext cx="79692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65"/>
          <p:cNvSpPr>
            <a:spLocks noGrp="1"/>
          </p:cNvSpPr>
          <p:nvPr>
            <p:ph type="pic" idx="5"/>
          </p:nvPr>
        </p:nvSpPr>
        <p:spPr>
          <a:xfrm>
            <a:off x="26969260" y="4849813"/>
            <a:ext cx="79692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p65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03" name="Google Shape;603;p65"/>
          <p:cNvSpPr txBox="1">
            <a:spLocks noGrp="1"/>
          </p:cNvSpPr>
          <p:nvPr>
            <p:ph type="subTitle" idx="6"/>
          </p:nvPr>
        </p:nvSpPr>
        <p:spPr>
          <a:xfrm>
            <a:off x="26968061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04" name="Google Shape;604;p65"/>
          <p:cNvSpPr txBox="1">
            <a:spLocks noGrp="1"/>
          </p:cNvSpPr>
          <p:nvPr>
            <p:ph type="subTitle" idx="7"/>
          </p:nvPr>
        </p:nvSpPr>
        <p:spPr>
          <a:xfrm>
            <a:off x="26968061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05" name="Google Shape;605;p65"/>
          <p:cNvSpPr txBox="1">
            <a:spLocks noGrp="1"/>
          </p:cNvSpPr>
          <p:nvPr>
            <p:ph type="subTitle" idx="8"/>
          </p:nvPr>
        </p:nvSpPr>
        <p:spPr>
          <a:xfrm>
            <a:off x="18534610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06" name="Google Shape;606;p65"/>
          <p:cNvSpPr txBox="1">
            <a:spLocks noGrp="1"/>
          </p:cNvSpPr>
          <p:nvPr>
            <p:ph type="subTitle" idx="9"/>
          </p:nvPr>
        </p:nvSpPr>
        <p:spPr>
          <a:xfrm>
            <a:off x="18534610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07" name="Google Shape;607;p65"/>
          <p:cNvSpPr txBox="1">
            <a:spLocks noGrp="1"/>
          </p:cNvSpPr>
          <p:nvPr>
            <p:ph type="subTitle" idx="13"/>
          </p:nvPr>
        </p:nvSpPr>
        <p:spPr>
          <a:xfrm>
            <a:off x="10086108" y="17748492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08" name="Google Shape;608;p65"/>
          <p:cNvSpPr txBox="1">
            <a:spLocks noGrp="1"/>
          </p:cNvSpPr>
          <p:nvPr>
            <p:ph type="subTitle" idx="14"/>
          </p:nvPr>
        </p:nvSpPr>
        <p:spPr>
          <a:xfrm>
            <a:off x="10086108" y="17059123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09" name="Google Shape;609;p65"/>
          <p:cNvSpPr txBox="1">
            <a:spLocks noGrp="1"/>
          </p:cNvSpPr>
          <p:nvPr>
            <p:ph type="subTitle" idx="15"/>
          </p:nvPr>
        </p:nvSpPr>
        <p:spPr>
          <a:xfrm>
            <a:off x="1637606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10" name="Google Shape;610;p65"/>
          <p:cNvSpPr txBox="1">
            <a:spLocks noGrp="1"/>
          </p:cNvSpPr>
          <p:nvPr>
            <p:ph type="subTitle" idx="16"/>
          </p:nvPr>
        </p:nvSpPr>
        <p:spPr>
          <a:xfrm>
            <a:off x="1637606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-up Image">
  <p:cSld name="5-up Image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6"/>
          <p:cNvSpPr>
            <a:spLocks noGrp="1"/>
          </p:cNvSpPr>
          <p:nvPr>
            <p:ph type="pic" idx="2"/>
          </p:nvPr>
        </p:nvSpPr>
        <p:spPr>
          <a:xfrm>
            <a:off x="12891393" y="4849814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3" name="Google Shape;613;p66"/>
          <p:cNvSpPr>
            <a:spLocks noGrp="1"/>
          </p:cNvSpPr>
          <p:nvPr>
            <p:ph type="pic" idx="3"/>
          </p:nvPr>
        </p:nvSpPr>
        <p:spPr>
          <a:xfrm>
            <a:off x="1645583" y="4849814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" name="Google Shape;614;p66"/>
          <p:cNvSpPr>
            <a:spLocks noGrp="1"/>
          </p:cNvSpPr>
          <p:nvPr>
            <p:ph type="pic" idx="4"/>
          </p:nvPr>
        </p:nvSpPr>
        <p:spPr>
          <a:xfrm>
            <a:off x="24148473" y="4849814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p66"/>
          <p:cNvSpPr>
            <a:spLocks noGrp="1"/>
          </p:cNvSpPr>
          <p:nvPr>
            <p:ph type="pic" idx="5"/>
          </p:nvPr>
        </p:nvSpPr>
        <p:spPr>
          <a:xfrm>
            <a:off x="18520757" y="11931888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6" name="Google Shape;616;p66"/>
          <p:cNvSpPr>
            <a:spLocks noGrp="1"/>
          </p:cNvSpPr>
          <p:nvPr>
            <p:ph type="pic" idx="6"/>
          </p:nvPr>
        </p:nvSpPr>
        <p:spPr>
          <a:xfrm>
            <a:off x="7265320" y="11931888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66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18" name="Google Shape;618;p66"/>
          <p:cNvSpPr txBox="1">
            <a:spLocks noGrp="1"/>
          </p:cNvSpPr>
          <p:nvPr>
            <p:ph type="subTitle" idx="1"/>
          </p:nvPr>
        </p:nvSpPr>
        <p:spPr>
          <a:xfrm>
            <a:off x="24148473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19" name="Google Shape;619;p66"/>
          <p:cNvSpPr txBox="1">
            <a:spLocks noGrp="1"/>
          </p:cNvSpPr>
          <p:nvPr>
            <p:ph type="subTitle" idx="7"/>
          </p:nvPr>
        </p:nvSpPr>
        <p:spPr>
          <a:xfrm>
            <a:off x="24148473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20" name="Google Shape;620;p66"/>
          <p:cNvSpPr txBox="1">
            <a:spLocks noGrp="1"/>
          </p:cNvSpPr>
          <p:nvPr>
            <p:ph type="subTitle" idx="8"/>
          </p:nvPr>
        </p:nvSpPr>
        <p:spPr>
          <a:xfrm>
            <a:off x="1666098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21" name="Google Shape;621;p66"/>
          <p:cNvSpPr txBox="1">
            <a:spLocks noGrp="1"/>
          </p:cNvSpPr>
          <p:nvPr>
            <p:ph type="subTitle" idx="9"/>
          </p:nvPr>
        </p:nvSpPr>
        <p:spPr>
          <a:xfrm>
            <a:off x="1666098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22" name="Google Shape;622;p66"/>
          <p:cNvSpPr txBox="1">
            <a:spLocks noGrp="1"/>
          </p:cNvSpPr>
          <p:nvPr>
            <p:ph type="subTitle" idx="13"/>
          </p:nvPr>
        </p:nvSpPr>
        <p:spPr>
          <a:xfrm>
            <a:off x="12918548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23" name="Google Shape;623;p66"/>
          <p:cNvSpPr txBox="1">
            <a:spLocks noGrp="1"/>
          </p:cNvSpPr>
          <p:nvPr>
            <p:ph type="subTitle" idx="14"/>
          </p:nvPr>
        </p:nvSpPr>
        <p:spPr>
          <a:xfrm>
            <a:off x="12918548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24" name="Google Shape;624;p66"/>
          <p:cNvSpPr txBox="1">
            <a:spLocks noGrp="1"/>
          </p:cNvSpPr>
          <p:nvPr>
            <p:ph type="subTitle" idx="15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25" name="Google Shape;625;p66"/>
          <p:cNvSpPr txBox="1">
            <a:spLocks noGrp="1"/>
          </p:cNvSpPr>
          <p:nvPr>
            <p:ph type="subTitle" idx="16"/>
          </p:nvPr>
        </p:nvSpPr>
        <p:spPr>
          <a:xfrm>
            <a:off x="18520757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26" name="Google Shape;626;p66"/>
          <p:cNvSpPr txBox="1">
            <a:spLocks noGrp="1"/>
          </p:cNvSpPr>
          <p:nvPr>
            <p:ph type="subTitle" idx="17"/>
          </p:nvPr>
        </p:nvSpPr>
        <p:spPr>
          <a:xfrm>
            <a:off x="18520757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27" name="Google Shape;627;p66"/>
          <p:cNvSpPr txBox="1">
            <a:spLocks noGrp="1"/>
          </p:cNvSpPr>
          <p:nvPr>
            <p:ph type="subTitle" idx="18"/>
          </p:nvPr>
        </p:nvSpPr>
        <p:spPr>
          <a:xfrm>
            <a:off x="7265320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28" name="Google Shape;628;p66"/>
          <p:cNvSpPr txBox="1">
            <a:spLocks noGrp="1"/>
          </p:cNvSpPr>
          <p:nvPr>
            <p:ph type="subTitle" idx="19"/>
          </p:nvPr>
        </p:nvSpPr>
        <p:spPr>
          <a:xfrm>
            <a:off x="7265320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-up Image">
  <p:cSld name="6-up Image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7"/>
          <p:cNvSpPr>
            <a:spLocks noGrp="1"/>
          </p:cNvSpPr>
          <p:nvPr>
            <p:ph type="pic" idx="2"/>
          </p:nvPr>
        </p:nvSpPr>
        <p:spPr>
          <a:xfrm>
            <a:off x="12891393" y="4849814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67"/>
          <p:cNvSpPr>
            <a:spLocks noGrp="1"/>
          </p:cNvSpPr>
          <p:nvPr>
            <p:ph type="pic" idx="3"/>
          </p:nvPr>
        </p:nvSpPr>
        <p:spPr>
          <a:xfrm>
            <a:off x="1645583" y="4849814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67"/>
          <p:cNvSpPr>
            <a:spLocks noGrp="1"/>
          </p:cNvSpPr>
          <p:nvPr>
            <p:ph type="pic" idx="4"/>
          </p:nvPr>
        </p:nvSpPr>
        <p:spPr>
          <a:xfrm>
            <a:off x="24148473" y="4849814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67"/>
          <p:cNvSpPr>
            <a:spLocks noGrp="1"/>
          </p:cNvSpPr>
          <p:nvPr>
            <p:ph type="pic" idx="5"/>
          </p:nvPr>
        </p:nvSpPr>
        <p:spPr>
          <a:xfrm>
            <a:off x="12902654" y="11931889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4" name="Google Shape;634;p67"/>
          <p:cNvSpPr>
            <a:spLocks noGrp="1"/>
          </p:cNvSpPr>
          <p:nvPr>
            <p:ph type="pic" idx="6"/>
          </p:nvPr>
        </p:nvSpPr>
        <p:spPr>
          <a:xfrm>
            <a:off x="1656844" y="11931889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p67"/>
          <p:cNvSpPr>
            <a:spLocks noGrp="1"/>
          </p:cNvSpPr>
          <p:nvPr>
            <p:ph type="pic" idx="7"/>
          </p:nvPr>
        </p:nvSpPr>
        <p:spPr>
          <a:xfrm>
            <a:off x="24159734" y="11931889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67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37" name="Google Shape;637;p67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38" name="Google Shape;638;p67"/>
          <p:cNvSpPr txBox="1">
            <a:spLocks noGrp="1"/>
          </p:cNvSpPr>
          <p:nvPr>
            <p:ph type="subTitle" idx="8"/>
          </p:nvPr>
        </p:nvSpPr>
        <p:spPr>
          <a:xfrm>
            <a:off x="24148473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39" name="Google Shape;639;p67"/>
          <p:cNvSpPr txBox="1">
            <a:spLocks noGrp="1"/>
          </p:cNvSpPr>
          <p:nvPr>
            <p:ph type="subTitle" idx="9"/>
          </p:nvPr>
        </p:nvSpPr>
        <p:spPr>
          <a:xfrm>
            <a:off x="24148473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40" name="Google Shape;640;p67"/>
          <p:cNvSpPr txBox="1">
            <a:spLocks noGrp="1"/>
          </p:cNvSpPr>
          <p:nvPr>
            <p:ph type="subTitle" idx="13"/>
          </p:nvPr>
        </p:nvSpPr>
        <p:spPr>
          <a:xfrm>
            <a:off x="24148473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41" name="Google Shape;641;p67"/>
          <p:cNvSpPr txBox="1">
            <a:spLocks noGrp="1"/>
          </p:cNvSpPr>
          <p:nvPr>
            <p:ph type="subTitle" idx="14"/>
          </p:nvPr>
        </p:nvSpPr>
        <p:spPr>
          <a:xfrm>
            <a:off x="24148473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42" name="Google Shape;642;p67"/>
          <p:cNvSpPr txBox="1">
            <a:spLocks noGrp="1"/>
          </p:cNvSpPr>
          <p:nvPr>
            <p:ph type="subTitle" idx="15"/>
          </p:nvPr>
        </p:nvSpPr>
        <p:spPr>
          <a:xfrm>
            <a:off x="1666098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43" name="Google Shape;643;p67"/>
          <p:cNvSpPr txBox="1">
            <a:spLocks noGrp="1"/>
          </p:cNvSpPr>
          <p:nvPr>
            <p:ph type="subTitle" idx="16"/>
          </p:nvPr>
        </p:nvSpPr>
        <p:spPr>
          <a:xfrm>
            <a:off x="1666098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44" name="Google Shape;644;p67"/>
          <p:cNvSpPr txBox="1">
            <a:spLocks noGrp="1"/>
          </p:cNvSpPr>
          <p:nvPr>
            <p:ph type="subTitle" idx="17"/>
          </p:nvPr>
        </p:nvSpPr>
        <p:spPr>
          <a:xfrm>
            <a:off x="1666098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45" name="Google Shape;645;p67"/>
          <p:cNvSpPr txBox="1">
            <a:spLocks noGrp="1"/>
          </p:cNvSpPr>
          <p:nvPr>
            <p:ph type="subTitle" idx="18"/>
          </p:nvPr>
        </p:nvSpPr>
        <p:spPr>
          <a:xfrm>
            <a:off x="1666098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46" name="Google Shape;646;p67"/>
          <p:cNvSpPr txBox="1">
            <a:spLocks noGrp="1"/>
          </p:cNvSpPr>
          <p:nvPr>
            <p:ph type="subTitle" idx="19"/>
          </p:nvPr>
        </p:nvSpPr>
        <p:spPr>
          <a:xfrm>
            <a:off x="12918548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47" name="Google Shape;647;p67"/>
          <p:cNvSpPr txBox="1">
            <a:spLocks noGrp="1"/>
          </p:cNvSpPr>
          <p:nvPr>
            <p:ph type="subTitle" idx="20"/>
          </p:nvPr>
        </p:nvSpPr>
        <p:spPr>
          <a:xfrm>
            <a:off x="12918548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48" name="Google Shape;648;p67"/>
          <p:cNvSpPr txBox="1">
            <a:spLocks noGrp="1"/>
          </p:cNvSpPr>
          <p:nvPr>
            <p:ph type="subTitle" idx="21"/>
          </p:nvPr>
        </p:nvSpPr>
        <p:spPr>
          <a:xfrm>
            <a:off x="12918548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49" name="Google Shape;649;p67"/>
          <p:cNvSpPr txBox="1">
            <a:spLocks noGrp="1"/>
          </p:cNvSpPr>
          <p:nvPr>
            <p:ph type="subTitle" idx="22"/>
          </p:nvPr>
        </p:nvSpPr>
        <p:spPr>
          <a:xfrm>
            <a:off x="12918548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-up Image">
  <p:cSld name="7-up Image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8"/>
          <p:cNvSpPr>
            <a:spLocks noGrp="1"/>
          </p:cNvSpPr>
          <p:nvPr>
            <p:ph type="pic" idx="2"/>
          </p:nvPr>
        </p:nvSpPr>
        <p:spPr>
          <a:xfrm>
            <a:off x="5886573" y="11926198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2" name="Google Shape;652;p68"/>
          <p:cNvSpPr>
            <a:spLocks noGrp="1"/>
          </p:cNvSpPr>
          <p:nvPr>
            <p:ph type="pic" idx="3"/>
          </p:nvPr>
        </p:nvSpPr>
        <p:spPr>
          <a:xfrm>
            <a:off x="14335074" y="11926198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3" name="Google Shape;653;p68"/>
          <p:cNvSpPr>
            <a:spLocks noGrp="1"/>
          </p:cNvSpPr>
          <p:nvPr>
            <p:ph type="pic" idx="4"/>
          </p:nvPr>
        </p:nvSpPr>
        <p:spPr>
          <a:xfrm>
            <a:off x="22783576" y="11926198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68"/>
          <p:cNvSpPr>
            <a:spLocks noGrp="1"/>
          </p:cNvSpPr>
          <p:nvPr>
            <p:ph type="pic" idx="5"/>
          </p:nvPr>
        </p:nvSpPr>
        <p:spPr>
          <a:xfrm>
            <a:off x="18534610" y="4849814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5" name="Google Shape;655;p68"/>
          <p:cNvSpPr>
            <a:spLocks noGrp="1"/>
          </p:cNvSpPr>
          <p:nvPr>
            <p:ph type="pic" idx="6"/>
          </p:nvPr>
        </p:nvSpPr>
        <p:spPr>
          <a:xfrm>
            <a:off x="10086108" y="4849814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6" name="Google Shape;656;p68"/>
          <p:cNvSpPr>
            <a:spLocks noGrp="1"/>
          </p:cNvSpPr>
          <p:nvPr>
            <p:ph type="pic" idx="7"/>
          </p:nvPr>
        </p:nvSpPr>
        <p:spPr>
          <a:xfrm>
            <a:off x="1637606" y="4849814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p68"/>
          <p:cNvSpPr>
            <a:spLocks noGrp="1"/>
          </p:cNvSpPr>
          <p:nvPr>
            <p:ph type="pic" idx="8"/>
          </p:nvPr>
        </p:nvSpPr>
        <p:spPr>
          <a:xfrm>
            <a:off x="26983113" y="4849814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8" name="Google Shape;658;p68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59" name="Google Shape;659;p68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60" name="Google Shape;660;p68"/>
          <p:cNvSpPr txBox="1">
            <a:spLocks noGrp="1"/>
          </p:cNvSpPr>
          <p:nvPr>
            <p:ph type="subTitle" idx="9"/>
          </p:nvPr>
        </p:nvSpPr>
        <p:spPr>
          <a:xfrm>
            <a:off x="22783576" y="1773021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61" name="Google Shape;661;p68"/>
          <p:cNvSpPr txBox="1">
            <a:spLocks noGrp="1"/>
          </p:cNvSpPr>
          <p:nvPr>
            <p:ph type="subTitle" idx="13"/>
          </p:nvPr>
        </p:nvSpPr>
        <p:spPr>
          <a:xfrm>
            <a:off x="22783576" y="1705913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62" name="Google Shape;662;p68"/>
          <p:cNvSpPr txBox="1">
            <a:spLocks noGrp="1"/>
          </p:cNvSpPr>
          <p:nvPr>
            <p:ph type="subTitle" idx="14"/>
          </p:nvPr>
        </p:nvSpPr>
        <p:spPr>
          <a:xfrm>
            <a:off x="14335074" y="1773021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63" name="Google Shape;663;p68"/>
          <p:cNvSpPr txBox="1">
            <a:spLocks noGrp="1"/>
          </p:cNvSpPr>
          <p:nvPr>
            <p:ph type="subTitle" idx="15"/>
          </p:nvPr>
        </p:nvSpPr>
        <p:spPr>
          <a:xfrm>
            <a:off x="14335074" y="1705913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64" name="Google Shape;664;p68"/>
          <p:cNvSpPr txBox="1">
            <a:spLocks noGrp="1"/>
          </p:cNvSpPr>
          <p:nvPr>
            <p:ph type="subTitle" idx="16"/>
          </p:nvPr>
        </p:nvSpPr>
        <p:spPr>
          <a:xfrm>
            <a:off x="5886573" y="1773021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65" name="Google Shape;665;p68"/>
          <p:cNvSpPr txBox="1">
            <a:spLocks noGrp="1"/>
          </p:cNvSpPr>
          <p:nvPr>
            <p:ph type="subTitle" idx="17"/>
          </p:nvPr>
        </p:nvSpPr>
        <p:spPr>
          <a:xfrm>
            <a:off x="5886573" y="1705913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66" name="Google Shape;666;p68"/>
          <p:cNvSpPr txBox="1">
            <a:spLocks noGrp="1"/>
          </p:cNvSpPr>
          <p:nvPr>
            <p:ph type="subTitle" idx="18"/>
          </p:nvPr>
        </p:nvSpPr>
        <p:spPr>
          <a:xfrm>
            <a:off x="26983113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67" name="Google Shape;667;p68"/>
          <p:cNvSpPr txBox="1">
            <a:spLocks noGrp="1"/>
          </p:cNvSpPr>
          <p:nvPr>
            <p:ph type="subTitle" idx="19"/>
          </p:nvPr>
        </p:nvSpPr>
        <p:spPr>
          <a:xfrm>
            <a:off x="26983113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68" name="Google Shape;668;p68"/>
          <p:cNvSpPr txBox="1">
            <a:spLocks noGrp="1"/>
          </p:cNvSpPr>
          <p:nvPr>
            <p:ph type="subTitle" idx="20"/>
          </p:nvPr>
        </p:nvSpPr>
        <p:spPr>
          <a:xfrm>
            <a:off x="18534610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69" name="Google Shape;669;p68"/>
          <p:cNvSpPr txBox="1">
            <a:spLocks noGrp="1"/>
          </p:cNvSpPr>
          <p:nvPr>
            <p:ph type="subTitle" idx="21"/>
          </p:nvPr>
        </p:nvSpPr>
        <p:spPr>
          <a:xfrm>
            <a:off x="18534610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70" name="Google Shape;670;p68"/>
          <p:cNvSpPr txBox="1">
            <a:spLocks noGrp="1"/>
          </p:cNvSpPr>
          <p:nvPr>
            <p:ph type="subTitle" idx="22"/>
          </p:nvPr>
        </p:nvSpPr>
        <p:spPr>
          <a:xfrm>
            <a:off x="10086108" y="1067103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71" name="Google Shape;671;p68"/>
          <p:cNvSpPr txBox="1">
            <a:spLocks noGrp="1"/>
          </p:cNvSpPr>
          <p:nvPr>
            <p:ph type="subTitle" idx="23"/>
          </p:nvPr>
        </p:nvSpPr>
        <p:spPr>
          <a:xfrm>
            <a:off x="10086108" y="9981873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72" name="Google Shape;672;p68"/>
          <p:cNvSpPr txBox="1">
            <a:spLocks noGrp="1"/>
          </p:cNvSpPr>
          <p:nvPr>
            <p:ph type="subTitle" idx="24"/>
          </p:nvPr>
        </p:nvSpPr>
        <p:spPr>
          <a:xfrm>
            <a:off x="1637606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73" name="Google Shape;673;p68"/>
          <p:cNvSpPr txBox="1">
            <a:spLocks noGrp="1"/>
          </p:cNvSpPr>
          <p:nvPr>
            <p:ph type="subTitle" idx="25"/>
          </p:nvPr>
        </p:nvSpPr>
        <p:spPr>
          <a:xfrm>
            <a:off x="1637606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-up Image">
  <p:cSld name="8-up Image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9"/>
          <p:cNvSpPr>
            <a:spLocks noGrp="1"/>
          </p:cNvSpPr>
          <p:nvPr>
            <p:ph type="pic" idx="2"/>
          </p:nvPr>
        </p:nvSpPr>
        <p:spPr>
          <a:xfrm>
            <a:off x="1637603" y="11926198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6" name="Google Shape;676;p69"/>
          <p:cNvSpPr>
            <a:spLocks noGrp="1"/>
          </p:cNvSpPr>
          <p:nvPr>
            <p:ph type="pic" idx="3"/>
          </p:nvPr>
        </p:nvSpPr>
        <p:spPr>
          <a:xfrm>
            <a:off x="10086104" y="11926198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7" name="Google Shape;677;p69"/>
          <p:cNvSpPr>
            <a:spLocks noGrp="1"/>
          </p:cNvSpPr>
          <p:nvPr>
            <p:ph type="pic" idx="4"/>
          </p:nvPr>
        </p:nvSpPr>
        <p:spPr>
          <a:xfrm>
            <a:off x="18534606" y="11926198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p69"/>
          <p:cNvSpPr>
            <a:spLocks noGrp="1"/>
          </p:cNvSpPr>
          <p:nvPr>
            <p:ph type="pic" idx="5"/>
          </p:nvPr>
        </p:nvSpPr>
        <p:spPr>
          <a:xfrm>
            <a:off x="18534610" y="4849814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9" name="Google Shape;679;p69"/>
          <p:cNvSpPr>
            <a:spLocks noGrp="1"/>
          </p:cNvSpPr>
          <p:nvPr>
            <p:ph type="pic" idx="6"/>
          </p:nvPr>
        </p:nvSpPr>
        <p:spPr>
          <a:xfrm>
            <a:off x="10086108" y="4849814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p69"/>
          <p:cNvSpPr>
            <a:spLocks noGrp="1"/>
          </p:cNvSpPr>
          <p:nvPr>
            <p:ph type="pic" idx="7"/>
          </p:nvPr>
        </p:nvSpPr>
        <p:spPr>
          <a:xfrm>
            <a:off x="1637606" y="4849814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1" name="Google Shape;681;p69"/>
          <p:cNvSpPr>
            <a:spLocks noGrp="1"/>
          </p:cNvSpPr>
          <p:nvPr>
            <p:ph type="pic" idx="8"/>
          </p:nvPr>
        </p:nvSpPr>
        <p:spPr>
          <a:xfrm>
            <a:off x="26983113" y="4849814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2" name="Google Shape;682;p69"/>
          <p:cNvSpPr>
            <a:spLocks noGrp="1"/>
          </p:cNvSpPr>
          <p:nvPr>
            <p:ph type="pic" idx="9"/>
          </p:nvPr>
        </p:nvSpPr>
        <p:spPr>
          <a:xfrm>
            <a:off x="26968061" y="11926198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p69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84" name="Google Shape;684;p69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85" name="Google Shape;685;p69"/>
          <p:cNvSpPr txBox="1">
            <a:spLocks noGrp="1"/>
          </p:cNvSpPr>
          <p:nvPr>
            <p:ph type="subTitle" idx="13"/>
          </p:nvPr>
        </p:nvSpPr>
        <p:spPr>
          <a:xfrm>
            <a:off x="26983113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86" name="Google Shape;686;p69"/>
          <p:cNvSpPr txBox="1">
            <a:spLocks noGrp="1"/>
          </p:cNvSpPr>
          <p:nvPr>
            <p:ph type="subTitle" idx="14"/>
          </p:nvPr>
        </p:nvSpPr>
        <p:spPr>
          <a:xfrm>
            <a:off x="26983113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87" name="Google Shape;687;p69"/>
          <p:cNvSpPr txBox="1">
            <a:spLocks noGrp="1"/>
          </p:cNvSpPr>
          <p:nvPr>
            <p:ph type="subTitle" idx="15"/>
          </p:nvPr>
        </p:nvSpPr>
        <p:spPr>
          <a:xfrm>
            <a:off x="26968061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88" name="Google Shape;688;p69"/>
          <p:cNvSpPr txBox="1">
            <a:spLocks noGrp="1"/>
          </p:cNvSpPr>
          <p:nvPr>
            <p:ph type="subTitle" idx="16"/>
          </p:nvPr>
        </p:nvSpPr>
        <p:spPr>
          <a:xfrm>
            <a:off x="26968061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89" name="Google Shape;689;p69"/>
          <p:cNvSpPr txBox="1">
            <a:spLocks noGrp="1"/>
          </p:cNvSpPr>
          <p:nvPr>
            <p:ph type="subTitle" idx="17"/>
          </p:nvPr>
        </p:nvSpPr>
        <p:spPr>
          <a:xfrm>
            <a:off x="18534610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90" name="Google Shape;690;p69"/>
          <p:cNvSpPr txBox="1">
            <a:spLocks noGrp="1"/>
          </p:cNvSpPr>
          <p:nvPr>
            <p:ph type="subTitle" idx="18"/>
          </p:nvPr>
        </p:nvSpPr>
        <p:spPr>
          <a:xfrm>
            <a:off x="18534610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91" name="Google Shape;691;p69"/>
          <p:cNvSpPr txBox="1">
            <a:spLocks noGrp="1"/>
          </p:cNvSpPr>
          <p:nvPr>
            <p:ph type="subTitle" idx="19"/>
          </p:nvPr>
        </p:nvSpPr>
        <p:spPr>
          <a:xfrm>
            <a:off x="18534610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92" name="Google Shape;692;p69"/>
          <p:cNvSpPr txBox="1">
            <a:spLocks noGrp="1"/>
          </p:cNvSpPr>
          <p:nvPr>
            <p:ph type="subTitle" idx="20"/>
          </p:nvPr>
        </p:nvSpPr>
        <p:spPr>
          <a:xfrm>
            <a:off x="18534610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93" name="Google Shape;693;p69"/>
          <p:cNvSpPr txBox="1">
            <a:spLocks noGrp="1"/>
          </p:cNvSpPr>
          <p:nvPr>
            <p:ph type="subTitle" idx="21"/>
          </p:nvPr>
        </p:nvSpPr>
        <p:spPr>
          <a:xfrm>
            <a:off x="10086108" y="1067103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94" name="Google Shape;694;p69"/>
          <p:cNvSpPr txBox="1">
            <a:spLocks noGrp="1"/>
          </p:cNvSpPr>
          <p:nvPr>
            <p:ph type="subTitle" idx="22"/>
          </p:nvPr>
        </p:nvSpPr>
        <p:spPr>
          <a:xfrm>
            <a:off x="10086108" y="9981873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95" name="Google Shape;695;p69"/>
          <p:cNvSpPr txBox="1">
            <a:spLocks noGrp="1"/>
          </p:cNvSpPr>
          <p:nvPr>
            <p:ph type="subTitle" idx="23"/>
          </p:nvPr>
        </p:nvSpPr>
        <p:spPr>
          <a:xfrm>
            <a:off x="10086108" y="17748492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96" name="Google Shape;696;p69"/>
          <p:cNvSpPr txBox="1">
            <a:spLocks noGrp="1"/>
          </p:cNvSpPr>
          <p:nvPr>
            <p:ph type="subTitle" idx="24"/>
          </p:nvPr>
        </p:nvSpPr>
        <p:spPr>
          <a:xfrm>
            <a:off x="10086108" y="17059123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97" name="Google Shape;697;p69"/>
          <p:cNvSpPr txBox="1">
            <a:spLocks noGrp="1"/>
          </p:cNvSpPr>
          <p:nvPr>
            <p:ph type="subTitle" idx="25"/>
          </p:nvPr>
        </p:nvSpPr>
        <p:spPr>
          <a:xfrm>
            <a:off x="1637606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98" name="Google Shape;698;p69"/>
          <p:cNvSpPr txBox="1">
            <a:spLocks noGrp="1"/>
          </p:cNvSpPr>
          <p:nvPr>
            <p:ph type="subTitle" idx="26"/>
          </p:nvPr>
        </p:nvSpPr>
        <p:spPr>
          <a:xfrm>
            <a:off x="1637606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699" name="Google Shape;699;p69"/>
          <p:cNvSpPr txBox="1">
            <a:spLocks noGrp="1"/>
          </p:cNvSpPr>
          <p:nvPr>
            <p:ph type="subTitle" idx="27"/>
          </p:nvPr>
        </p:nvSpPr>
        <p:spPr>
          <a:xfrm>
            <a:off x="1637606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00" name="Google Shape;700;p69"/>
          <p:cNvSpPr txBox="1">
            <a:spLocks noGrp="1"/>
          </p:cNvSpPr>
          <p:nvPr>
            <p:ph type="subTitle" idx="28"/>
          </p:nvPr>
        </p:nvSpPr>
        <p:spPr>
          <a:xfrm>
            <a:off x="1637606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-up Image">
  <p:cSld name="9-up Image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0"/>
          <p:cNvSpPr>
            <a:spLocks noGrp="1"/>
          </p:cNvSpPr>
          <p:nvPr>
            <p:ph type="pic" idx="2"/>
          </p:nvPr>
        </p:nvSpPr>
        <p:spPr>
          <a:xfrm>
            <a:off x="5021177" y="11926198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3" name="Google Shape;703;p70"/>
          <p:cNvSpPr>
            <a:spLocks noGrp="1"/>
          </p:cNvSpPr>
          <p:nvPr>
            <p:ph type="pic" idx="3"/>
          </p:nvPr>
        </p:nvSpPr>
        <p:spPr>
          <a:xfrm>
            <a:off x="11779715" y="11926198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4" name="Google Shape;704;p70"/>
          <p:cNvSpPr>
            <a:spLocks noGrp="1"/>
          </p:cNvSpPr>
          <p:nvPr>
            <p:ph type="pic" idx="4"/>
          </p:nvPr>
        </p:nvSpPr>
        <p:spPr>
          <a:xfrm>
            <a:off x="25286158" y="11926198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p70"/>
          <p:cNvSpPr>
            <a:spLocks noGrp="1"/>
          </p:cNvSpPr>
          <p:nvPr>
            <p:ph type="pic" idx="5"/>
          </p:nvPr>
        </p:nvSpPr>
        <p:spPr>
          <a:xfrm>
            <a:off x="15152060" y="4848840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6" name="Google Shape;706;p70"/>
          <p:cNvSpPr>
            <a:spLocks noGrp="1"/>
          </p:cNvSpPr>
          <p:nvPr>
            <p:ph type="pic" idx="6"/>
          </p:nvPr>
        </p:nvSpPr>
        <p:spPr>
          <a:xfrm>
            <a:off x="8394833" y="4848840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p70"/>
          <p:cNvSpPr>
            <a:spLocks noGrp="1"/>
          </p:cNvSpPr>
          <p:nvPr>
            <p:ph type="pic" idx="7"/>
          </p:nvPr>
        </p:nvSpPr>
        <p:spPr>
          <a:xfrm>
            <a:off x="1637606" y="4848840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p70"/>
          <p:cNvSpPr>
            <a:spLocks noGrp="1"/>
          </p:cNvSpPr>
          <p:nvPr>
            <p:ph type="pic" idx="8"/>
          </p:nvPr>
        </p:nvSpPr>
        <p:spPr>
          <a:xfrm>
            <a:off x="21909287" y="4848840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70"/>
          <p:cNvSpPr>
            <a:spLocks noGrp="1"/>
          </p:cNvSpPr>
          <p:nvPr>
            <p:ph type="pic" idx="9"/>
          </p:nvPr>
        </p:nvSpPr>
        <p:spPr>
          <a:xfrm>
            <a:off x="28666515" y="4848840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0" name="Google Shape;710;p70"/>
          <p:cNvSpPr>
            <a:spLocks noGrp="1"/>
          </p:cNvSpPr>
          <p:nvPr>
            <p:ph type="pic" idx="13"/>
          </p:nvPr>
        </p:nvSpPr>
        <p:spPr>
          <a:xfrm>
            <a:off x="18527620" y="11926198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1" name="Google Shape;711;p70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12" name="Google Shape;712;p70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13" name="Google Shape;713;p70"/>
          <p:cNvSpPr txBox="1">
            <a:spLocks noGrp="1"/>
          </p:cNvSpPr>
          <p:nvPr>
            <p:ph type="subTitle" idx="14"/>
          </p:nvPr>
        </p:nvSpPr>
        <p:spPr>
          <a:xfrm>
            <a:off x="28709570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14" name="Google Shape;714;p70"/>
          <p:cNvSpPr txBox="1">
            <a:spLocks noGrp="1"/>
          </p:cNvSpPr>
          <p:nvPr>
            <p:ph type="subTitle" idx="15"/>
          </p:nvPr>
        </p:nvSpPr>
        <p:spPr>
          <a:xfrm>
            <a:off x="28709570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715" name="Google Shape;715;p70"/>
          <p:cNvSpPr txBox="1">
            <a:spLocks noGrp="1"/>
          </p:cNvSpPr>
          <p:nvPr>
            <p:ph type="subTitle" idx="16"/>
          </p:nvPr>
        </p:nvSpPr>
        <p:spPr>
          <a:xfrm>
            <a:off x="21951657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16" name="Google Shape;716;p70"/>
          <p:cNvSpPr txBox="1">
            <a:spLocks noGrp="1"/>
          </p:cNvSpPr>
          <p:nvPr>
            <p:ph type="subTitle" idx="17"/>
          </p:nvPr>
        </p:nvSpPr>
        <p:spPr>
          <a:xfrm>
            <a:off x="21951657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717" name="Google Shape;717;p70"/>
          <p:cNvSpPr txBox="1">
            <a:spLocks noGrp="1"/>
          </p:cNvSpPr>
          <p:nvPr>
            <p:ph type="subTitle" idx="18"/>
          </p:nvPr>
        </p:nvSpPr>
        <p:spPr>
          <a:xfrm>
            <a:off x="1683326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18" name="Google Shape;718;p70"/>
          <p:cNvSpPr txBox="1">
            <a:spLocks noGrp="1"/>
          </p:cNvSpPr>
          <p:nvPr>
            <p:ph type="subTitle" idx="19"/>
          </p:nvPr>
        </p:nvSpPr>
        <p:spPr>
          <a:xfrm>
            <a:off x="1683326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719" name="Google Shape;719;p70"/>
          <p:cNvSpPr txBox="1">
            <a:spLocks noGrp="1"/>
          </p:cNvSpPr>
          <p:nvPr>
            <p:ph type="subTitle" idx="20"/>
          </p:nvPr>
        </p:nvSpPr>
        <p:spPr>
          <a:xfrm>
            <a:off x="8441208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20" name="Google Shape;720;p70"/>
          <p:cNvSpPr txBox="1">
            <a:spLocks noGrp="1"/>
          </p:cNvSpPr>
          <p:nvPr>
            <p:ph type="subTitle" idx="21"/>
          </p:nvPr>
        </p:nvSpPr>
        <p:spPr>
          <a:xfrm>
            <a:off x="8441208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721" name="Google Shape;721;p70"/>
          <p:cNvSpPr txBox="1">
            <a:spLocks noGrp="1"/>
          </p:cNvSpPr>
          <p:nvPr>
            <p:ph type="subTitle" idx="22"/>
          </p:nvPr>
        </p:nvSpPr>
        <p:spPr>
          <a:xfrm>
            <a:off x="15193774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22" name="Google Shape;722;p70"/>
          <p:cNvSpPr txBox="1">
            <a:spLocks noGrp="1"/>
          </p:cNvSpPr>
          <p:nvPr>
            <p:ph type="subTitle" idx="23"/>
          </p:nvPr>
        </p:nvSpPr>
        <p:spPr>
          <a:xfrm>
            <a:off x="15193774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723" name="Google Shape;723;p70"/>
          <p:cNvSpPr txBox="1">
            <a:spLocks noGrp="1"/>
          </p:cNvSpPr>
          <p:nvPr>
            <p:ph type="subTitle" idx="24"/>
          </p:nvPr>
        </p:nvSpPr>
        <p:spPr>
          <a:xfrm>
            <a:off x="25331870" y="17730216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24" name="Google Shape;724;p70"/>
          <p:cNvSpPr txBox="1">
            <a:spLocks noGrp="1"/>
          </p:cNvSpPr>
          <p:nvPr>
            <p:ph type="subTitle" idx="25"/>
          </p:nvPr>
        </p:nvSpPr>
        <p:spPr>
          <a:xfrm>
            <a:off x="25331870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725" name="Google Shape;725;p70"/>
          <p:cNvSpPr txBox="1">
            <a:spLocks noGrp="1"/>
          </p:cNvSpPr>
          <p:nvPr>
            <p:ph type="subTitle" idx="26"/>
          </p:nvPr>
        </p:nvSpPr>
        <p:spPr>
          <a:xfrm>
            <a:off x="18573332" y="17730216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26" name="Google Shape;726;p70"/>
          <p:cNvSpPr txBox="1">
            <a:spLocks noGrp="1"/>
          </p:cNvSpPr>
          <p:nvPr>
            <p:ph type="subTitle" idx="27"/>
          </p:nvPr>
        </p:nvSpPr>
        <p:spPr>
          <a:xfrm>
            <a:off x="18573332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727" name="Google Shape;727;p70"/>
          <p:cNvSpPr txBox="1">
            <a:spLocks noGrp="1"/>
          </p:cNvSpPr>
          <p:nvPr>
            <p:ph type="subTitle" idx="28"/>
          </p:nvPr>
        </p:nvSpPr>
        <p:spPr>
          <a:xfrm>
            <a:off x="11814770" y="17730216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28" name="Google Shape;728;p70"/>
          <p:cNvSpPr txBox="1">
            <a:spLocks noGrp="1"/>
          </p:cNvSpPr>
          <p:nvPr>
            <p:ph type="subTitle" idx="29"/>
          </p:nvPr>
        </p:nvSpPr>
        <p:spPr>
          <a:xfrm>
            <a:off x="11814770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729" name="Google Shape;729;p70"/>
          <p:cNvSpPr txBox="1">
            <a:spLocks noGrp="1"/>
          </p:cNvSpPr>
          <p:nvPr>
            <p:ph type="subTitle" idx="30"/>
          </p:nvPr>
        </p:nvSpPr>
        <p:spPr>
          <a:xfrm>
            <a:off x="5056220" y="17730216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30" name="Google Shape;730;p70"/>
          <p:cNvSpPr txBox="1">
            <a:spLocks noGrp="1"/>
          </p:cNvSpPr>
          <p:nvPr>
            <p:ph type="subTitle" idx="31"/>
          </p:nvPr>
        </p:nvSpPr>
        <p:spPr>
          <a:xfrm>
            <a:off x="5056220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-up Image">
  <p:cSld name="10-up Image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1"/>
          <p:cNvSpPr>
            <a:spLocks noGrp="1"/>
          </p:cNvSpPr>
          <p:nvPr>
            <p:ph type="pic" idx="2"/>
          </p:nvPr>
        </p:nvSpPr>
        <p:spPr>
          <a:xfrm>
            <a:off x="1637605" y="11926198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3" name="Google Shape;733;p71"/>
          <p:cNvSpPr>
            <a:spLocks noGrp="1"/>
          </p:cNvSpPr>
          <p:nvPr>
            <p:ph type="pic" idx="3"/>
          </p:nvPr>
        </p:nvSpPr>
        <p:spPr>
          <a:xfrm>
            <a:off x="8395488" y="11926198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4" name="Google Shape;734;p71"/>
          <p:cNvSpPr>
            <a:spLocks noGrp="1"/>
          </p:cNvSpPr>
          <p:nvPr>
            <p:ph type="pic" idx="4"/>
          </p:nvPr>
        </p:nvSpPr>
        <p:spPr>
          <a:xfrm>
            <a:off x="21905937" y="11926198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71"/>
          <p:cNvSpPr>
            <a:spLocks noGrp="1"/>
          </p:cNvSpPr>
          <p:nvPr>
            <p:ph type="pic" idx="5"/>
          </p:nvPr>
        </p:nvSpPr>
        <p:spPr>
          <a:xfrm>
            <a:off x="15148054" y="4848840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6" name="Google Shape;736;p71"/>
          <p:cNvSpPr>
            <a:spLocks noGrp="1"/>
          </p:cNvSpPr>
          <p:nvPr>
            <p:ph type="pic" idx="6"/>
          </p:nvPr>
        </p:nvSpPr>
        <p:spPr>
          <a:xfrm>
            <a:off x="8395488" y="4848840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7" name="Google Shape;737;p71"/>
          <p:cNvSpPr>
            <a:spLocks noGrp="1"/>
          </p:cNvSpPr>
          <p:nvPr>
            <p:ph type="pic" idx="7"/>
          </p:nvPr>
        </p:nvSpPr>
        <p:spPr>
          <a:xfrm>
            <a:off x="1637605" y="4848840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8" name="Google Shape;738;p71"/>
          <p:cNvSpPr>
            <a:spLocks noGrp="1"/>
          </p:cNvSpPr>
          <p:nvPr>
            <p:ph type="pic" idx="8"/>
          </p:nvPr>
        </p:nvSpPr>
        <p:spPr>
          <a:xfrm>
            <a:off x="21905937" y="4848840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9" name="Google Shape;739;p71"/>
          <p:cNvSpPr>
            <a:spLocks noGrp="1"/>
          </p:cNvSpPr>
          <p:nvPr>
            <p:ph type="pic" idx="9"/>
          </p:nvPr>
        </p:nvSpPr>
        <p:spPr>
          <a:xfrm>
            <a:off x="28663820" y="4848840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0" name="Google Shape;740;p71"/>
          <p:cNvSpPr>
            <a:spLocks noGrp="1"/>
          </p:cNvSpPr>
          <p:nvPr>
            <p:ph type="pic" idx="13"/>
          </p:nvPr>
        </p:nvSpPr>
        <p:spPr>
          <a:xfrm>
            <a:off x="15148054" y="11926198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71"/>
          <p:cNvSpPr>
            <a:spLocks noGrp="1"/>
          </p:cNvSpPr>
          <p:nvPr>
            <p:ph type="pic" idx="14"/>
          </p:nvPr>
        </p:nvSpPr>
        <p:spPr>
          <a:xfrm>
            <a:off x="28663850" y="11926198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2" name="Google Shape;742;p71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43" name="Google Shape;743;p71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44" name="Google Shape;744;p71"/>
          <p:cNvSpPr txBox="1">
            <a:spLocks noGrp="1"/>
          </p:cNvSpPr>
          <p:nvPr>
            <p:ph type="subTitle" idx="15"/>
          </p:nvPr>
        </p:nvSpPr>
        <p:spPr>
          <a:xfrm>
            <a:off x="28709570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45" name="Google Shape;745;p71"/>
          <p:cNvSpPr txBox="1">
            <a:spLocks noGrp="1"/>
          </p:cNvSpPr>
          <p:nvPr>
            <p:ph type="subTitle" idx="16"/>
          </p:nvPr>
        </p:nvSpPr>
        <p:spPr>
          <a:xfrm>
            <a:off x="28709570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746" name="Google Shape;746;p71"/>
          <p:cNvSpPr txBox="1">
            <a:spLocks noGrp="1"/>
          </p:cNvSpPr>
          <p:nvPr>
            <p:ph type="subTitle" idx="17"/>
          </p:nvPr>
        </p:nvSpPr>
        <p:spPr>
          <a:xfrm>
            <a:off x="21951657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47" name="Google Shape;747;p71"/>
          <p:cNvSpPr txBox="1">
            <a:spLocks noGrp="1"/>
          </p:cNvSpPr>
          <p:nvPr>
            <p:ph type="subTitle" idx="18"/>
          </p:nvPr>
        </p:nvSpPr>
        <p:spPr>
          <a:xfrm>
            <a:off x="21951657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748" name="Google Shape;748;p71"/>
          <p:cNvSpPr txBox="1">
            <a:spLocks noGrp="1"/>
          </p:cNvSpPr>
          <p:nvPr>
            <p:ph type="subTitle" idx="19"/>
          </p:nvPr>
        </p:nvSpPr>
        <p:spPr>
          <a:xfrm>
            <a:off x="28709570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49" name="Google Shape;749;p71"/>
          <p:cNvSpPr txBox="1">
            <a:spLocks noGrp="1"/>
          </p:cNvSpPr>
          <p:nvPr>
            <p:ph type="subTitle" idx="20"/>
          </p:nvPr>
        </p:nvSpPr>
        <p:spPr>
          <a:xfrm>
            <a:off x="28709570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750" name="Google Shape;750;p71"/>
          <p:cNvSpPr txBox="1">
            <a:spLocks noGrp="1"/>
          </p:cNvSpPr>
          <p:nvPr>
            <p:ph type="subTitle" idx="21"/>
          </p:nvPr>
        </p:nvSpPr>
        <p:spPr>
          <a:xfrm>
            <a:off x="21951657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51" name="Google Shape;751;p71"/>
          <p:cNvSpPr txBox="1">
            <a:spLocks noGrp="1"/>
          </p:cNvSpPr>
          <p:nvPr>
            <p:ph type="subTitle" idx="22"/>
          </p:nvPr>
        </p:nvSpPr>
        <p:spPr>
          <a:xfrm>
            <a:off x="21951657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752" name="Google Shape;752;p71"/>
          <p:cNvSpPr txBox="1">
            <a:spLocks noGrp="1"/>
          </p:cNvSpPr>
          <p:nvPr>
            <p:ph type="subTitle" idx="23"/>
          </p:nvPr>
        </p:nvSpPr>
        <p:spPr>
          <a:xfrm>
            <a:off x="15193774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53" name="Google Shape;753;p71"/>
          <p:cNvSpPr txBox="1">
            <a:spLocks noGrp="1"/>
          </p:cNvSpPr>
          <p:nvPr>
            <p:ph type="subTitle" idx="24"/>
          </p:nvPr>
        </p:nvSpPr>
        <p:spPr>
          <a:xfrm>
            <a:off x="15193774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754" name="Google Shape;754;p71"/>
          <p:cNvSpPr txBox="1">
            <a:spLocks noGrp="1"/>
          </p:cNvSpPr>
          <p:nvPr>
            <p:ph type="subTitle" idx="25"/>
          </p:nvPr>
        </p:nvSpPr>
        <p:spPr>
          <a:xfrm>
            <a:off x="8441208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55" name="Google Shape;755;p71"/>
          <p:cNvSpPr txBox="1">
            <a:spLocks noGrp="1"/>
          </p:cNvSpPr>
          <p:nvPr>
            <p:ph type="subTitle" idx="26"/>
          </p:nvPr>
        </p:nvSpPr>
        <p:spPr>
          <a:xfrm>
            <a:off x="8441208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756" name="Google Shape;756;p71"/>
          <p:cNvSpPr txBox="1">
            <a:spLocks noGrp="1"/>
          </p:cNvSpPr>
          <p:nvPr>
            <p:ph type="subTitle" idx="27"/>
          </p:nvPr>
        </p:nvSpPr>
        <p:spPr>
          <a:xfrm>
            <a:off x="1683326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57" name="Google Shape;757;p71"/>
          <p:cNvSpPr txBox="1">
            <a:spLocks noGrp="1"/>
          </p:cNvSpPr>
          <p:nvPr>
            <p:ph type="subTitle" idx="28"/>
          </p:nvPr>
        </p:nvSpPr>
        <p:spPr>
          <a:xfrm>
            <a:off x="1683326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758" name="Google Shape;758;p71"/>
          <p:cNvSpPr txBox="1">
            <a:spLocks noGrp="1"/>
          </p:cNvSpPr>
          <p:nvPr>
            <p:ph type="subTitle" idx="29"/>
          </p:nvPr>
        </p:nvSpPr>
        <p:spPr>
          <a:xfrm>
            <a:off x="1683326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59" name="Google Shape;759;p71"/>
          <p:cNvSpPr txBox="1">
            <a:spLocks noGrp="1"/>
          </p:cNvSpPr>
          <p:nvPr>
            <p:ph type="subTitle" idx="30"/>
          </p:nvPr>
        </p:nvSpPr>
        <p:spPr>
          <a:xfrm>
            <a:off x="1683326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760" name="Google Shape;760;p71"/>
          <p:cNvSpPr txBox="1">
            <a:spLocks noGrp="1"/>
          </p:cNvSpPr>
          <p:nvPr>
            <p:ph type="subTitle" idx="31"/>
          </p:nvPr>
        </p:nvSpPr>
        <p:spPr>
          <a:xfrm>
            <a:off x="8441208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61" name="Google Shape;761;p71"/>
          <p:cNvSpPr txBox="1">
            <a:spLocks noGrp="1"/>
          </p:cNvSpPr>
          <p:nvPr>
            <p:ph type="subTitle" idx="32"/>
          </p:nvPr>
        </p:nvSpPr>
        <p:spPr>
          <a:xfrm>
            <a:off x="8441208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762" name="Google Shape;762;p71"/>
          <p:cNvSpPr txBox="1">
            <a:spLocks noGrp="1"/>
          </p:cNvSpPr>
          <p:nvPr>
            <p:ph type="subTitle" idx="33"/>
          </p:nvPr>
        </p:nvSpPr>
        <p:spPr>
          <a:xfrm>
            <a:off x="15193774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63" name="Google Shape;763;p71"/>
          <p:cNvSpPr txBox="1">
            <a:spLocks noGrp="1"/>
          </p:cNvSpPr>
          <p:nvPr>
            <p:ph type="subTitle" idx="34"/>
          </p:nvPr>
        </p:nvSpPr>
        <p:spPr>
          <a:xfrm>
            <a:off x="15193774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IDENTIAL">
  <p:cSld name="CONFIDENTIAL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2514600" y="4846320"/>
            <a:ext cx="31546800" cy="1365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708485" y="19635786"/>
            <a:ext cx="7315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0" u="none" strike="noStrike" cap="none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rPr>
              <a:t>NVIDIA CONFIDENTIAL. DO NOT DISTRIBUTE.</a:t>
            </a:r>
            <a:endParaRPr>
              <a:latin typeface="NVIDIA Sans Medium"/>
              <a:ea typeface="NVIDIA Sans Medium"/>
              <a:cs typeface="NVIDIA Sans Medium"/>
              <a:sym typeface="NVIDIA Sans Medium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subTitle" idx="2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- Text Right">
  <p:cSld name="Image Left - Text Right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72"/>
          <p:cNvSpPr>
            <a:spLocks noGrp="1"/>
          </p:cNvSpPr>
          <p:nvPr>
            <p:ph type="pic" idx="2"/>
          </p:nvPr>
        </p:nvSpPr>
        <p:spPr>
          <a:xfrm>
            <a:off x="0" y="0"/>
            <a:ext cx="16413300" cy="20574000"/>
          </a:xfrm>
          <a:prstGeom prst="rect">
            <a:avLst/>
          </a:prstGeom>
          <a:solidFill>
            <a:srgbClr val="F2F2F2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6" name="Google Shape;766;p72"/>
          <p:cNvSpPr txBox="1">
            <a:spLocks noGrp="1"/>
          </p:cNvSpPr>
          <p:nvPr>
            <p:ph type="title"/>
          </p:nvPr>
        </p:nvSpPr>
        <p:spPr>
          <a:xfrm>
            <a:off x="19129248" y="302065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67" name="Google Shape;767;p72"/>
          <p:cNvSpPr txBox="1">
            <a:spLocks noGrp="1"/>
          </p:cNvSpPr>
          <p:nvPr>
            <p:ph type="body" idx="1"/>
          </p:nvPr>
        </p:nvSpPr>
        <p:spPr>
          <a:xfrm>
            <a:off x="19129248" y="6988192"/>
            <a:ext cx="14639400" cy="11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cxnSp>
        <p:nvCxnSpPr>
          <p:cNvPr id="768" name="Google Shape;768;p72"/>
          <p:cNvCxnSpPr/>
          <p:nvPr/>
        </p:nvCxnSpPr>
        <p:spPr>
          <a:xfrm>
            <a:off x="16413162" y="5693228"/>
            <a:ext cx="17282400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9" name="Google Shape;769;p72"/>
          <p:cNvSpPr txBox="1">
            <a:spLocks noGrp="1"/>
          </p:cNvSpPr>
          <p:nvPr>
            <p:ph type="subTitle" idx="3"/>
          </p:nvPr>
        </p:nvSpPr>
        <p:spPr>
          <a:xfrm>
            <a:off x="19129248" y="3730752"/>
            <a:ext cx="146394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- Text Right NO SUBTITLE">
  <p:cSld name="Image Left - Text Right NO SUBTITLE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73"/>
          <p:cNvSpPr txBox="1">
            <a:spLocks noGrp="1"/>
          </p:cNvSpPr>
          <p:nvPr>
            <p:ph type="body" idx="1"/>
          </p:nvPr>
        </p:nvSpPr>
        <p:spPr>
          <a:xfrm>
            <a:off x="19129248" y="6988192"/>
            <a:ext cx="14639400" cy="11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cxnSp>
        <p:nvCxnSpPr>
          <p:cNvPr id="772" name="Google Shape;772;p73"/>
          <p:cNvCxnSpPr/>
          <p:nvPr/>
        </p:nvCxnSpPr>
        <p:spPr>
          <a:xfrm>
            <a:off x="16413162" y="5693228"/>
            <a:ext cx="17282400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3" name="Google Shape;773;p73"/>
          <p:cNvSpPr txBox="1">
            <a:spLocks noGrp="1"/>
          </p:cNvSpPr>
          <p:nvPr>
            <p:ph type="title"/>
          </p:nvPr>
        </p:nvSpPr>
        <p:spPr>
          <a:xfrm>
            <a:off x="19129248" y="1294976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74" name="Google Shape;774;p73"/>
          <p:cNvSpPr>
            <a:spLocks noGrp="1"/>
          </p:cNvSpPr>
          <p:nvPr>
            <p:ph type="pic" idx="2"/>
          </p:nvPr>
        </p:nvSpPr>
        <p:spPr>
          <a:xfrm>
            <a:off x="0" y="0"/>
            <a:ext cx="16413300" cy="20574000"/>
          </a:xfrm>
          <a:prstGeom prst="rect">
            <a:avLst/>
          </a:prstGeom>
          <a:solidFill>
            <a:srgbClr val="F2F2F2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 NO BULLETS - Image Right ">
  <p:cSld name="Text Left NO BULLETS - Image Right 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74"/>
          <p:cNvSpPr/>
          <p:nvPr/>
        </p:nvSpPr>
        <p:spPr>
          <a:xfrm>
            <a:off x="32964120" y="18928080"/>
            <a:ext cx="3612000" cy="164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7" name="Google Shape;777;p74"/>
          <p:cNvSpPr txBox="1">
            <a:spLocks noGrp="1"/>
          </p:cNvSpPr>
          <p:nvPr>
            <p:ph type="title"/>
          </p:nvPr>
        </p:nvSpPr>
        <p:spPr>
          <a:xfrm>
            <a:off x="2596896" y="6981993"/>
            <a:ext cx="12143100" cy="3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grpSp>
        <p:nvGrpSpPr>
          <p:cNvPr id="778" name="Google Shape;778;p74"/>
          <p:cNvGrpSpPr/>
          <p:nvPr/>
        </p:nvGrpSpPr>
        <p:grpSpPr>
          <a:xfrm>
            <a:off x="0" y="19504414"/>
            <a:ext cx="2330569" cy="1083065"/>
            <a:chOff x="0" y="19504414"/>
            <a:chExt cx="2330569" cy="1083065"/>
          </a:xfrm>
        </p:grpSpPr>
        <p:sp>
          <p:nvSpPr>
            <p:cNvPr id="779" name="Google Shape;779;p74"/>
            <p:cNvSpPr/>
            <p:nvPr/>
          </p:nvSpPr>
          <p:spPr>
            <a:xfrm>
              <a:off x="0" y="19697679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80" name="Google Shape;780;p74" descr="A picture containing shap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27131" y="19504414"/>
              <a:ext cx="2003438" cy="6902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1" name="Google Shape;781;p74"/>
          <p:cNvSpPr>
            <a:spLocks noGrp="1"/>
          </p:cNvSpPr>
          <p:nvPr>
            <p:ph type="pic" idx="2"/>
          </p:nvPr>
        </p:nvSpPr>
        <p:spPr>
          <a:xfrm>
            <a:off x="16422623" y="0"/>
            <a:ext cx="20153400" cy="20574000"/>
          </a:xfrm>
          <a:prstGeom prst="rect">
            <a:avLst/>
          </a:prstGeom>
          <a:solidFill>
            <a:srgbClr val="F2F2F2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p74"/>
          <p:cNvSpPr txBox="1">
            <a:spLocks noGrp="1"/>
          </p:cNvSpPr>
          <p:nvPr>
            <p:ph type="subTitle" idx="1"/>
          </p:nvPr>
        </p:nvSpPr>
        <p:spPr>
          <a:xfrm>
            <a:off x="2596896" y="10287000"/>
            <a:ext cx="121431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 TITLE ONLY - Image Right">
  <p:cSld name="Text Left TITLE ONLY - Image Right"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75"/>
          <p:cNvSpPr/>
          <p:nvPr/>
        </p:nvSpPr>
        <p:spPr>
          <a:xfrm>
            <a:off x="32964120" y="18928080"/>
            <a:ext cx="3612000" cy="164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5" name="Google Shape;785;p75"/>
          <p:cNvSpPr>
            <a:spLocks noGrp="1"/>
          </p:cNvSpPr>
          <p:nvPr>
            <p:ph type="pic" idx="2"/>
          </p:nvPr>
        </p:nvSpPr>
        <p:spPr>
          <a:xfrm>
            <a:off x="16422623" y="0"/>
            <a:ext cx="20153400" cy="20574000"/>
          </a:xfrm>
          <a:prstGeom prst="rect">
            <a:avLst/>
          </a:prstGeom>
          <a:solidFill>
            <a:srgbClr val="F2F2F2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6" name="Google Shape;786;p75"/>
          <p:cNvSpPr txBox="1">
            <a:spLocks noGrp="1"/>
          </p:cNvSpPr>
          <p:nvPr>
            <p:ph type="title"/>
          </p:nvPr>
        </p:nvSpPr>
        <p:spPr>
          <a:xfrm>
            <a:off x="2596896" y="8604153"/>
            <a:ext cx="12179700" cy="3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grpSp>
        <p:nvGrpSpPr>
          <p:cNvPr id="787" name="Google Shape;787;p75"/>
          <p:cNvGrpSpPr/>
          <p:nvPr/>
        </p:nvGrpSpPr>
        <p:grpSpPr>
          <a:xfrm>
            <a:off x="0" y="19504414"/>
            <a:ext cx="2330569" cy="1083065"/>
            <a:chOff x="0" y="19504414"/>
            <a:chExt cx="2330569" cy="1083065"/>
          </a:xfrm>
        </p:grpSpPr>
        <p:sp>
          <p:nvSpPr>
            <p:cNvPr id="788" name="Google Shape;788;p75"/>
            <p:cNvSpPr/>
            <p:nvPr/>
          </p:nvSpPr>
          <p:spPr>
            <a:xfrm>
              <a:off x="0" y="19697679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89" name="Google Shape;789;p75" descr="A picture containing shap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27131" y="19504414"/>
              <a:ext cx="2003438" cy="6902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ING Layout">
  <p:cSld name="CODING Layou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76"/>
          <p:cNvSpPr/>
          <p:nvPr/>
        </p:nvSpPr>
        <p:spPr>
          <a:xfrm>
            <a:off x="32689800" y="18333715"/>
            <a:ext cx="3886200" cy="224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2" name="Google Shape;792;p76"/>
          <p:cNvSpPr txBox="1">
            <a:spLocks noGrp="1"/>
          </p:cNvSpPr>
          <p:nvPr>
            <p:ph type="title"/>
          </p:nvPr>
        </p:nvSpPr>
        <p:spPr>
          <a:xfrm>
            <a:off x="2596896" y="302065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Roboto Mono"/>
              <a:buNone/>
              <a:defRPr sz="7200" b="1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76"/>
          <p:cNvSpPr txBox="1">
            <a:spLocks noGrp="1"/>
          </p:cNvSpPr>
          <p:nvPr>
            <p:ph type="body" idx="1"/>
          </p:nvPr>
        </p:nvSpPr>
        <p:spPr>
          <a:xfrm>
            <a:off x="2596896" y="6988192"/>
            <a:ext cx="14639400" cy="11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marR="0" lvl="1" indent="-482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marR="0" lvl="2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marR="0" lvl="3" indent="-431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4" name="Google Shape;794;p76"/>
          <p:cNvSpPr/>
          <p:nvPr/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219455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795" name="Google Shape;795;p76"/>
          <p:cNvGrpSpPr/>
          <p:nvPr/>
        </p:nvGrpSpPr>
        <p:grpSpPr>
          <a:xfrm>
            <a:off x="0" y="19504414"/>
            <a:ext cx="2330569" cy="1083065"/>
            <a:chOff x="0" y="19504414"/>
            <a:chExt cx="2330569" cy="1083065"/>
          </a:xfrm>
        </p:grpSpPr>
        <p:sp>
          <p:nvSpPr>
            <p:cNvPr id="796" name="Google Shape;796;p76"/>
            <p:cNvSpPr/>
            <p:nvPr/>
          </p:nvSpPr>
          <p:spPr>
            <a:xfrm>
              <a:off x="0" y="19697679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97" name="Google Shape;797;p76" descr="A picture containing shap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27131" y="19504414"/>
              <a:ext cx="2003438" cy="69023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98" name="Google Shape;798;p76"/>
          <p:cNvCxnSpPr/>
          <p:nvPr/>
        </p:nvCxnSpPr>
        <p:spPr>
          <a:xfrm>
            <a:off x="0" y="5693228"/>
            <a:ext cx="17236500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9" name="Google Shape;799;p76"/>
          <p:cNvSpPr txBox="1">
            <a:spLocks noGrp="1"/>
          </p:cNvSpPr>
          <p:nvPr>
            <p:ph type="subTitle" idx="2"/>
          </p:nvPr>
        </p:nvSpPr>
        <p:spPr>
          <a:xfrm>
            <a:off x="2596896" y="3730752"/>
            <a:ext cx="146394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e Case Layout">
  <p:cSld name="Use Case Layout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6575999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77"/>
          <p:cNvSpPr>
            <a:spLocks noGrp="1"/>
          </p:cNvSpPr>
          <p:nvPr>
            <p:ph type="pic" idx="2"/>
          </p:nvPr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bargo">
  <p:cSld name="Embargo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78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78"/>
          <p:cNvSpPr txBox="1">
            <a:spLocks noGrp="1"/>
          </p:cNvSpPr>
          <p:nvPr>
            <p:ph type="title"/>
          </p:nvPr>
        </p:nvSpPr>
        <p:spPr>
          <a:xfrm>
            <a:off x="7634260" y="9024760"/>
            <a:ext cx="227340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VIDIA Sans Light"/>
              <a:buNone/>
              <a:defRPr sz="12000" b="0" cap="none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06" name="Google Shape;806;p78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3140" y="6248046"/>
            <a:ext cx="2357258" cy="2357258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78"/>
          <p:cNvSpPr txBox="1">
            <a:spLocks noGrp="1"/>
          </p:cNvSpPr>
          <p:nvPr>
            <p:ph type="subTitle" idx="1"/>
          </p:nvPr>
        </p:nvSpPr>
        <p:spPr>
          <a:xfrm>
            <a:off x="7635240" y="10771632"/>
            <a:ext cx="22731900" cy="54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 Medium"/>
              <a:buNone/>
              <a:defRPr sz="44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" name="Google Shape;809;p79" descr="A picture containing blu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1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79"/>
          <p:cNvSpPr/>
          <p:nvPr/>
        </p:nvSpPr>
        <p:spPr>
          <a:xfrm rot="10800000" flipH="1">
            <a:off x="1" y="14987099"/>
            <a:ext cx="36576000" cy="5586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1" name="Google Shape;811;p79"/>
          <p:cNvSpPr/>
          <p:nvPr/>
        </p:nvSpPr>
        <p:spPr>
          <a:xfrm>
            <a:off x="1" y="-1"/>
            <a:ext cx="36576000" cy="11267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2" name="Google Shape;812;p79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13" name="Google Shape;813;p79"/>
          <p:cNvCxnSpPr/>
          <p:nvPr/>
        </p:nvCxnSpPr>
        <p:spPr>
          <a:xfrm>
            <a:off x="0" y="11329275"/>
            <a:ext cx="36576000" cy="0"/>
          </a:xfrm>
          <a:prstGeom prst="straightConnector1">
            <a:avLst/>
          </a:prstGeom>
          <a:noFill/>
          <a:ln w="50800" cap="flat" cmpd="sng">
            <a:solidFill>
              <a:srgbClr val="3B5C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14" name="Google Shape;814;p79"/>
          <p:cNvGrpSpPr/>
          <p:nvPr/>
        </p:nvGrpSpPr>
        <p:grpSpPr>
          <a:xfrm>
            <a:off x="34015681" y="19477636"/>
            <a:ext cx="2560271" cy="1099690"/>
            <a:chOff x="34015681" y="19477636"/>
            <a:chExt cx="2560271" cy="1099690"/>
          </a:xfrm>
        </p:grpSpPr>
        <p:sp>
          <p:nvSpPr>
            <p:cNvPr id="815" name="Google Shape;815;p79"/>
            <p:cNvSpPr/>
            <p:nvPr/>
          </p:nvSpPr>
          <p:spPr>
            <a:xfrm>
              <a:off x="36420552" y="19687526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16" name="Google Shape;816;p79" descr="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15681" y="19477636"/>
              <a:ext cx="2159580" cy="7437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7" name="Google Shape;817;p79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w/ Images Layout 1">
  <p:cSld name="Timeline w/ Images Layout_1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" name="Google Shape;819;p80" descr="A picture containing blu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1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80"/>
          <p:cNvSpPr/>
          <p:nvPr/>
        </p:nvSpPr>
        <p:spPr>
          <a:xfrm rot="10800000" flipH="1">
            <a:off x="1" y="14987099"/>
            <a:ext cx="36576000" cy="5586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1" name="Google Shape;821;p80"/>
          <p:cNvSpPr/>
          <p:nvPr/>
        </p:nvSpPr>
        <p:spPr>
          <a:xfrm>
            <a:off x="1" y="-1"/>
            <a:ext cx="36576000" cy="11267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2" name="Google Shape;822;p80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23" name="Google Shape;823;p80"/>
          <p:cNvCxnSpPr/>
          <p:nvPr/>
        </p:nvCxnSpPr>
        <p:spPr>
          <a:xfrm>
            <a:off x="0" y="12517118"/>
            <a:ext cx="36576000" cy="0"/>
          </a:xfrm>
          <a:prstGeom prst="straightConnector1">
            <a:avLst/>
          </a:prstGeom>
          <a:noFill/>
          <a:ln w="63500" cap="flat" cmpd="sng">
            <a:solidFill>
              <a:srgbClr val="3B5C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4" name="Google Shape;824;p80"/>
          <p:cNvSpPr>
            <a:spLocks noGrp="1"/>
          </p:cNvSpPr>
          <p:nvPr>
            <p:ph type="pic" idx="2"/>
          </p:nvPr>
        </p:nvSpPr>
        <p:spPr>
          <a:xfrm>
            <a:off x="1104900" y="8828853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5" name="Google Shape;825;p80"/>
          <p:cNvSpPr>
            <a:spLocks noGrp="1"/>
          </p:cNvSpPr>
          <p:nvPr>
            <p:ph type="pic" idx="3"/>
          </p:nvPr>
        </p:nvSpPr>
        <p:spPr>
          <a:xfrm>
            <a:off x="8153396" y="12016056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6" name="Google Shape;826;p80"/>
          <p:cNvSpPr>
            <a:spLocks noGrp="1"/>
          </p:cNvSpPr>
          <p:nvPr>
            <p:ph type="pic" idx="4"/>
          </p:nvPr>
        </p:nvSpPr>
        <p:spPr>
          <a:xfrm>
            <a:off x="15163793" y="8828853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80"/>
          <p:cNvSpPr>
            <a:spLocks noGrp="1"/>
          </p:cNvSpPr>
          <p:nvPr>
            <p:ph type="pic" idx="5"/>
          </p:nvPr>
        </p:nvSpPr>
        <p:spPr>
          <a:xfrm>
            <a:off x="22212297" y="12016056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8" name="Google Shape;828;p80"/>
          <p:cNvSpPr>
            <a:spLocks noGrp="1"/>
          </p:cNvSpPr>
          <p:nvPr>
            <p:ph type="pic" idx="6"/>
          </p:nvPr>
        </p:nvSpPr>
        <p:spPr>
          <a:xfrm>
            <a:off x="29298902" y="8828853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829" name="Google Shape;829;p80"/>
          <p:cNvGrpSpPr/>
          <p:nvPr/>
        </p:nvGrpSpPr>
        <p:grpSpPr>
          <a:xfrm>
            <a:off x="34015681" y="19477636"/>
            <a:ext cx="2560271" cy="1099690"/>
            <a:chOff x="34015681" y="19477636"/>
            <a:chExt cx="2560271" cy="1099690"/>
          </a:xfrm>
        </p:grpSpPr>
        <p:sp>
          <p:nvSpPr>
            <p:cNvPr id="830" name="Google Shape;830;p80"/>
            <p:cNvSpPr/>
            <p:nvPr/>
          </p:nvSpPr>
          <p:spPr>
            <a:xfrm>
              <a:off x="36420552" y="19687526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31" name="Google Shape;831;p80" descr="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15681" y="19477636"/>
              <a:ext cx="2159580" cy="7437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2" name="Google Shape;832;p80"/>
          <p:cNvSpPr txBox="1"/>
          <p:nvPr/>
        </p:nvSpPr>
        <p:spPr>
          <a:xfrm>
            <a:off x="1104900" y="-3869975"/>
            <a:ext cx="61995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33" name="Google Shape;833;p80"/>
          <p:cNvSpPr txBox="1">
            <a:spLocks noGrp="1"/>
          </p:cNvSpPr>
          <p:nvPr>
            <p:ph type="subTitle" idx="1"/>
          </p:nvPr>
        </p:nvSpPr>
        <p:spPr>
          <a:xfrm>
            <a:off x="29297376" y="7949100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834" name="Google Shape;834;p80"/>
          <p:cNvSpPr txBox="1">
            <a:spLocks noGrp="1"/>
          </p:cNvSpPr>
          <p:nvPr>
            <p:ph type="subTitle" idx="7"/>
          </p:nvPr>
        </p:nvSpPr>
        <p:spPr>
          <a:xfrm>
            <a:off x="29297376" y="7235663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835" name="Google Shape;835;p80"/>
          <p:cNvSpPr txBox="1">
            <a:spLocks noGrp="1"/>
          </p:cNvSpPr>
          <p:nvPr>
            <p:ph type="subTitle" idx="8"/>
          </p:nvPr>
        </p:nvSpPr>
        <p:spPr>
          <a:xfrm>
            <a:off x="29297376" y="6492938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>
            <a:endParaRPr/>
          </a:p>
        </p:txBody>
      </p:sp>
      <p:sp>
        <p:nvSpPr>
          <p:cNvPr id="836" name="Google Shape;836;p80"/>
          <p:cNvSpPr txBox="1">
            <a:spLocks noGrp="1"/>
          </p:cNvSpPr>
          <p:nvPr>
            <p:ph type="subTitle" idx="9"/>
          </p:nvPr>
        </p:nvSpPr>
        <p:spPr>
          <a:xfrm>
            <a:off x="1106424" y="7946136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837" name="Google Shape;837;p80"/>
          <p:cNvSpPr txBox="1">
            <a:spLocks noGrp="1"/>
          </p:cNvSpPr>
          <p:nvPr>
            <p:ph type="subTitle" idx="13"/>
          </p:nvPr>
        </p:nvSpPr>
        <p:spPr>
          <a:xfrm>
            <a:off x="1106424" y="7232904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838" name="Google Shape;838;p80"/>
          <p:cNvSpPr txBox="1">
            <a:spLocks noGrp="1"/>
          </p:cNvSpPr>
          <p:nvPr>
            <p:ph type="subTitle" idx="14"/>
          </p:nvPr>
        </p:nvSpPr>
        <p:spPr>
          <a:xfrm>
            <a:off x="1106424" y="6492240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>
            <a:endParaRPr/>
          </a:p>
        </p:txBody>
      </p:sp>
      <p:sp>
        <p:nvSpPr>
          <p:cNvPr id="839" name="Google Shape;839;p80"/>
          <p:cNvSpPr txBox="1">
            <a:spLocks noGrp="1"/>
          </p:cNvSpPr>
          <p:nvPr>
            <p:ph type="subTitle" idx="15"/>
          </p:nvPr>
        </p:nvSpPr>
        <p:spPr>
          <a:xfrm>
            <a:off x="8156448" y="11137392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840" name="Google Shape;840;p80"/>
          <p:cNvSpPr txBox="1">
            <a:spLocks noGrp="1"/>
          </p:cNvSpPr>
          <p:nvPr>
            <p:ph type="subTitle" idx="16"/>
          </p:nvPr>
        </p:nvSpPr>
        <p:spPr>
          <a:xfrm>
            <a:off x="8156448" y="10424160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841" name="Google Shape;841;p80"/>
          <p:cNvSpPr txBox="1">
            <a:spLocks noGrp="1"/>
          </p:cNvSpPr>
          <p:nvPr>
            <p:ph type="subTitle" idx="17"/>
          </p:nvPr>
        </p:nvSpPr>
        <p:spPr>
          <a:xfrm>
            <a:off x="8156448" y="9683496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>
            <a:endParaRPr/>
          </a:p>
        </p:txBody>
      </p:sp>
      <p:sp>
        <p:nvSpPr>
          <p:cNvPr id="842" name="Google Shape;842;p80"/>
          <p:cNvSpPr txBox="1">
            <a:spLocks noGrp="1"/>
          </p:cNvSpPr>
          <p:nvPr>
            <p:ph type="subTitle" idx="18"/>
          </p:nvPr>
        </p:nvSpPr>
        <p:spPr>
          <a:xfrm>
            <a:off x="15160752" y="7946136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843" name="Google Shape;843;p80"/>
          <p:cNvSpPr txBox="1">
            <a:spLocks noGrp="1"/>
          </p:cNvSpPr>
          <p:nvPr>
            <p:ph type="subTitle" idx="19"/>
          </p:nvPr>
        </p:nvSpPr>
        <p:spPr>
          <a:xfrm>
            <a:off x="15160752" y="7232904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844" name="Google Shape;844;p80"/>
          <p:cNvSpPr txBox="1">
            <a:spLocks noGrp="1"/>
          </p:cNvSpPr>
          <p:nvPr>
            <p:ph type="subTitle" idx="20"/>
          </p:nvPr>
        </p:nvSpPr>
        <p:spPr>
          <a:xfrm>
            <a:off x="15160752" y="6492240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>
            <a:endParaRPr/>
          </a:p>
        </p:txBody>
      </p:sp>
      <p:sp>
        <p:nvSpPr>
          <p:cNvPr id="845" name="Google Shape;845;p80"/>
          <p:cNvSpPr txBox="1">
            <a:spLocks noGrp="1"/>
          </p:cNvSpPr>
          <p:nvPr>
            <p:ph type="subTitle" idx="21"/>
          </p:nvPr>
        </p:nvSpPr>
        <p:spPr>
          <a:xfrm>
            <a:off x="22210776" y="11137392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846" name="Google Shape;846;p80"/>
          <p:cNvSpPr txBox="1">
            <a:spLocks noGrp="1"/>
          </p:cNvSpPr>
          <p:nvPr>
            <p:ph type="subTitle" idx="22"/>
          </p:nvPr>
        </p:nvSpPr>
        <p:spPr>
          <a:xfrm>
            <a:off x="22210776" y="10424160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847" name="Google Shape;847;p80"/>
          <p:cNvSpPr txBox="1">
            <a:spLocks noGrp="1"/>
          </p:cNvSpPr>
          <p:nvPr>
            <p:ph type="subTitle" idx="23"/>
          </p:nvPr>
        </p:nvSpPr>
        <p:spPr>
          <a:xfrm>
            <a:off x="22210776" y="9683496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>
            <a:endParaRPr/>
          </a:p>
        </p:txBody>
      </p:sp>
      <p:sp>
        <p:nvSpPr>
          <p:cNvPr id="848" name="Google Shape;848;p80"/>
          <p:cNvSpPr txBox="1">
            <a:spLocks noGrp="1"/>
          </p:cNvSpPr>
          <p:nvPr>
            <p:ph type="subTitle" idx="24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x_Timeline">
  <p:cSld name="Complex_Timeline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oogle Shape;850;p81" descr="A picture containing blu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1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81"/>
          <p:cNvSpPr/>
          <p:nvPr/>
        </p:nvSpPr>
        <p:spPr>
          <a:xfrm rot="10800000" flipH="1">
            <a:off x="1" y="14987099"/>
            <a:ext cx="36576000" cy="5586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2" name="Google Shape;852;p81"/>
          <p:cNvSpPr/>
          <p:nvPr/>
        </p:nvSpPr>
        <p:spPr>
          <a:xfrm>
            <a:off x="1" y="-1"/>
            <a:ext cx="36576000" cy="11267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3" name="Google Shape;853;p81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grpSp>
        <p:nvGrpSpPr>
          <p:cNvPr id="854" name="Google Shape;854;p81"/>
          <p:cNvGrpSpPr/>
          <p:nvPr/>
        </p:nvGrpSpPr>
        <p:grpSpPr>
          <a:xfrm>
            <a:off x="34015681" y="19477636"/>
            <a:ext cx="2560271" cy="1099690"/>
            <a:chOff x="34015681" y="19477636"/>
            <a:chExt cx="2560271" cy="1099690"/>
          </a:xfrm>
        </p:grpSpPr>
        <p:sp>
          <p:nvSpPr>
            <p:cNvPr id="855" name="Google Shape;855;p81"/>
            <p:cNvSpPr/>
            <p:nvPr/>
          </p:nvSpPr>
          <p:spPr>
            <a:xfrm>
              <a:off x="36420552" y="19687526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56" name="Google Shape;856;p81" descr="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15681" y="19477636"/>
              <a:ext cx="2159580" cy="7437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7" name="Google Shape;857;p81"/>
          <p:cNvSpPr txBox="1">
            <a:spLocks noGrp="1"/>
          </p:cNvSpPr>
          <p:nvPr>
            <p:ph type="subTitle" idx="1"/>
          </p:nvPr>
        </p:nvSpPr>
        <p:spPr>
          <a:xfrm>
            <a:off x="20250900" y="6124325"/>
            <a:ext cx="15069900" cy="14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81"/>
          <p:cNvSpPr txBox="1">
            <a:spLocks noGrp="1"/>
          </p:cNvSpPr>
          <p:nvPr>
            <p:ph type="subTitle" idx="2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2514600" y="4846320"/>
            <a:ext cx="15215615" cy="1365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18845785" y="4846320"/>
            <a:ext cx="15215615" cy="1365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3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mo - Image Layout">
  <p:cSld name="1_Demo - Image Layout"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" name="Google Shape;860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6575999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82"/>
          <p:cNvSpPr>
            <a:spLocks noGrp="1"/>
          </p:cNvSpPr>
          <p:nvPr>
            <p:ph type="pic" idx="2"/>
          </p:nvPr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- Insert Video Layout">
  <p:cSld name="Demo - Insert Video Layout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83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36576000" cy="205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8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127" y="2587248"/>
            <a:ext cx="8439772" cy="2906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">
  <p:cSld name="Title, Subtitle"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85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869" name="Google Shape;869;p85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ullets 1">
  <p:cSld name="Title, Subtitle, Bullets_1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86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872" name="Google Shape;872;p86"/>
          <p:cNvSpPr txBox="1">
            <a:spLocks noGrp="1"/>
          </p:cNvSpPr>
          <p:nvPr>
            <p:ph type="body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sz="4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sz="4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sz="4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sz="4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873" name="Google Shape;873;p86"/>
          <p:cNvSpPr txBox="1">
            <a:spLocks noGrp="1"/>
          </p:cNvSpPr>
          <p:nvPr>
            <p:ph type="body" idx="2"/>
          </p:nvPr>
        </p:nvSpPr>
        <p:spPr>
          <a:xfrm>
            <a:off x="2514600" y="4846320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ULLET_ICON_Title, Subtitle, and Content">
  <p:cSld name="1_BULLET_ICON_Title, Subtitle, and Content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87"/>
          <p:cNvSpPr txBox="1">
            <a:spLocks noGrp="1"/>
          </p:cNvSpPr>
          <p:nvPr>
            <p:ph type="title"/>
          </p:nvPr>
        </p:nvSpPr>
        <p:spPr>
          <a:xfrm>
            <a:off x="1661160" y="1737363"/>
            <a:ext cx="33254400" cy="19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37100" rIns="274300" bIns="1371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Trebuchet MS"/>
              <a:buNone/>
              <a:defRPr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87"/>
          <p:cNvSpPr txBox="1">
            <a:spLocks noGrp="1"/>
          </p:cNvSpPr>
          <p:nvPr>
            <p:ph type="body" idx="1"/>
          </p:nvPr>
        </p:nvSpPr>
        <p:spPr>
          <a:xfrm>
            <a:off x="1722501" y="7010118"/>
            <a:ext cx="33162000" cy="1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37100" rIns="274300" bIns="137100" anchor="t" anchorCtr="0">
            <a:noAutofit/>
          </a:bodyPr>
          <a:lstStyle>
            <a:lvl1pPr marL="457200" marR="0" lvl="0" indent="-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4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•"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584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Noto Sans Symbols"/>
              <a:buChar char="▪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7" name="Google Shape;877;p87"/>
          <p:cNvSpPr txBox="1">
            <a:spLocks noGrp="1"/>
          </p:cNvSpPr>
          <p:nvPr>
            <p:ph type="body" idx="2"/>
          </p:nvPr>
        </p:nvSpPr>
        <p:spPr>
          <a:xfrm>
            <a:off x="1661160" y="3627123"/>
            <a:ext cx="33254400" cy="1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37100" rIns="274300" bIns="1371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200"/>
              <a:buFont typeface="Arial"/>
              <a:buNone/>
              <a:defRPr sz="9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200"/>
              <a:buFont typeface="Arial"/>
              <a:buNone/>
              <a:defRPr sz="9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200"/>
              <a:buFont typeface="Arial"/>
              <a:buNone/>
              <a:defRPr sz="9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200"/>
              <a:buFont typeface="Arial"/>
              <a:buNone/>
              <a:defRPr sz="9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584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Subtitle, and Content">
  <p:cSld name="1_Title, Subtitle, and Content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88"/>
          <p:cNvSpPr txBox="1">
            <a:spLocks noGrp="1"/>
          </p:cNvSpPr>
          <p:nvPr>
            <p:ph type="title"/>
          </p:nvPr>
        </p:nvSpPr>
        <p:spPr>
          <a:xfrm>
            <a:off x="1661160" y="1737362"/>
            <a:ext cx="33254400" cy="19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900" tIns="91400" rIns="182900" bIns="914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88"/>
          <p:cNvSpPr txBox="1">
            <a:spLocks noGrp="1"/>
          </p:cNvSpPr>
          <p:nvPr>
            <p:ph type="body" idx="1"/>
          </p:nvPr>
        </p:nvSpPr>
        <p:spPr>
          <a:xfrm>
            <a:off x="1722500" y="7010118"/>
            <a:ext cx="33162000" cy="1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900" tIns="91400" rIns="182900" bIns="914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  <a:defRPr sz="48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sz="4000">
                <a:solidFill>
                  <a:schemeClr val="accent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>
                <a:solidFill>
                  <a:schemeClr val="accent4"/>
                </a:solidFill>
              </a:defRPr>
            </a:lvl3pPr>
            <a:lvl4pPr marL="1828800" lvl="3" indent="-609600" algn="l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ymbols"/>
              <a:buChar char="▪"/>
              <a:defRPr sz="6000">
                <a:solidFill>
                  <a:schemeClr val="lt1"/>
                </a:solidFill>
              </a:defRPr>
            </a:lvl4pPr>
            <a:lvl5pPr marL="2286000" lvl="4" indent="-66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Noto Sans Symbols"/>
              <a:buChar char="▪"/>
              <a:defRPr sz="5600">
                <a:solidFill>
                  <a:schemeClr val="lt1"/>
                </a:solidFill>
              </a:defRPr>
            </a:lvl5pPr>
            <a:lvl6pPr marL="2743200" lvl="5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5600"/>
            </a:lvl6pPr>
            <a:lvl7pPr marL="3200400" lvl="6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5600"/>
            </a:lvl7pPr>
            <a:lvl8pPr marL="3657600" lvl="7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  <a:defRPr sz="5600"/>
            </a:lvl8pPr>
            <a:lvl9pPr marL="4114800" lvl="8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5600"/>
            </a:lvl9pPr>
          </a:lstStyle>
          <a:p>
            <a:endParaRPr/>
          </a:p>
        </p:txBody>
      </p:sp>
      <p:sp>
        <p:nvSpPr>
          <p:cNvPr id="881" name="Google Shape;881;p88"/>
          <p:cNvSpPr txBox="1">
            <a:spLocks noGrp="1"/>
          </p:cNvSpPr>
          <p:nvPr>
            <p:ph type="body" idx="2"/>
          </p:nvPr>
        </p:nvSpPr>
        <p:spPr>
          <a:xfrm>
            <a:off x="1661160" y="3627122"/>
            <a:ext cx="33254400" cy="1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900" tIns="91400" rIns="182900" bIns="914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6000"/>
              <a:buFont typeface="Trebuchet MS"/>
              <a:buNone/>
              <a:defRPr sz="6000" b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9200"/>
              <a:buFont typeface="Trebuchet MS"/>
              <a:buNone/>
              <a:defRPr sz="9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9200"/>
              <a:buFont typeface="Trebuchet MS"/>
              <a:buNone/>
              <a:defRPr sz="9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ctr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9200"/>
              <a:buFont typeface="Trebuchet MS"/>
              <a:buNone/>
              <a:defRPr sz="9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ctr"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9200"/>
              <a:buFont typeface="Trebuchet MS"/>
              <a:buNone/>
              <a:defRPr sz="9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5600"/>
            </a:lvl6pPr>
            <a:lvl7pPr marL="3200400" lvl="6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5600"/>
            </a:lvl7pPr>
            <a:lvl8pPr marL="3657600" lvl="7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  <a:defRPr sz="5600"/>
            </a:lvl8pPr>
            <a:lvl9pPr marL="4114800" lvl="8" indent="-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5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Google Shape;888;p90"/>
          <p:cNvPicPr preferRelativeResize="0"/>
          <p:nvPr/>
        </p:nvPicPr>
        <p:blipFill rotWithShape="1">
          <a:blip r:embed="rId2">
            <a:alphaModFix/>
          </a:blip>
          <a:srcRect l="4242" t="4141"/>
          <a:stretch/>
        </p:blipFill>
        <p:spPr>
          <a:xfrm>
            <a:off x="0" y="0"/>
            <a:ext cx="36576006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90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4862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304800" tIns="152300" rIns="304800" bIns="152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90"/>
          <p:cNvSpPr txBox="1">
            <a:spLocks noGrp="1"/>
          </p:cNvSpPr>
          <p:nvPr>
            <p:ph type="subTitle" idx="1"/>
          </p:nvPr>
        </p:nvSpPr>
        <p:spPr>
          <a:xfrm>
            <a:off x="1605537" y="17843436"/>
            <a:ext cx="317532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sz="6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rebuchet MS"/>
              <a:buNone/>
              <a:defRPr sz="5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  <a:defRPr sz="4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–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1" name="Google Shape;891;p90"/>
          <p:cNvSpPr txBox="1">
            <a:spLocks noGrp="1"/>
          </p:cNvSpPr>
          <p:nvPr>
            <p:ph type="title"/>
          </p:nvPr>
        </p:nvSpPr>
        <p:spPr>
          <a:xfrm>
            <a:off x="1605537" y="14684066"/>
            <a:ext cx="31894800" cy="3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5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92" name="Google Shape;892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243" y="10731883"/>
            <a:ext cx="7333198" cy="158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Content - NO LOGO &amp; PAGE NUMBER">
  <p:cSld name="Title, Subtitle, Content - NO LOGO &amp; PAGE NUMBER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91"/>
          <p:cNvSpPr txBox="1">
            <a:spLocks noGrp="1"/>
          </p:cNvSpPr>
          <p:nvPr>
            <p:ph type="title"/>
          </p:nvPr>
        </p:nvSpPr>
        <p:spPr>
          <a:xfrm>
            <a:off x="1661160" y="2458087"/>
            <a:ext cx="33253200" cy="19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5" name="Google Shape;895;p91"/>
          <p:cNvSpPr txBox="1">
            <a:spLocks noGrp="1"/>
          </p:cNvSpPr>
          <p:nvPr>
            <p:ph type="body" idx="1"/>
          </p:nvPr>
        </p:nvSpPr>
        <p:spPr>
          <a:xfrm>
            <a:off x="1706880" y="7010117"/>
            <a:ext cx="33162000" cy="12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sz="6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rebuchet MS"/>
              <a:buNone/>
              <a:defRPr sz="5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rebuchet MS"/>
              <a:buNone/>
              <a:defRPr sz="5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609600" algn="l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ymbols"/>
              <a:buChar char="▪"/>
              <a:defRPr sz="6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66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Noto Sans Symbols"/>
              <a:buChar char="▪"/>
              <a:defRPr sz="6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6" name="Google Shape;896;p91"/>
          <p:cNvSpPr txBox="1">
            <a:spLocks noGrp="1"/>
          </p:cNvSpPr>
          <p:nvPr>
            <p:ph type="body" idx="2"/>
          </p:nvPr>
        </p:nvSpPr>
        <p:spPr>
          <a:xfrm>
            <a:off x="1661160" y="4198443"/>
            <a:ext cx="33253200" cy="1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rebuchet MS"/>
              <a:buNone/>
              <a:defRPr sz="80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7" name="Google Shape;897;p91"/>
          <p:cNvSpPr/>
          <p:nvPr/>
        </p:nvSpPr>
        <p:spPr>
          <a:xfrm>
            <a:off x="32893643" y="19432934"/>
            <a:ext cx="3682800" cy="114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04800" tIns="152300" rIns="304800" bIns="152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and Content">
  <p:cSld name="Title, Subtitle, and Content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92"/>
          <p:cNvSpPr txBox="1">
            <a:spLocks noGrp="1"/>
          </p:cNvSpPr>
          <p:nvPr>
            <p:ph type="title"/>
          </p:nvPr>
        </p:nvSpPr>
        <p:spPr>
          <a:xfrm>
            <a:off x="1661160" y="2458087"/>
            <a:ext cx="33253200" cy="19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0" name="Google Shape;900;p92"/>
          <p:cNvSpPr txBox="1">
            <a:spLocks noGrp="1"/>
          </p:cNvSpPr>
          <p:nvPr>
            <p:ph type="body" idx="1"/>
          </p:nvPr>
        </p:nvSpPr>
        <p:spPr>
          <a:xfrm>
            <a:off x="1722500" y="7010117"/>
            <a:ext cx="33162000" cy="12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sz="6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rebuchet MS"/>
              <a:buNone/>
              <a:defRPr sz="5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  <a:defRPr sz="4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609600" algn="l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ymbols"/>
              <a:buChar char="▪"/>
              <a:defRPr sz="6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66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Noto Sans Symbols"/>
              <a:buChar char="▪"/>
              <a:defRPr sz="6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1" name="Google Shape;901;p92"/>
          <p:cNvSpPr txBox="1">
            <a:spLocks noGrp="1"/>
          </p:cNvSpPr>
          <p:nvPr>
            <p:ph type="body" idx="2"/>
          </p:nvPr>
        </p:nvSpPr>
        <p:spPr>
          <a:xfrm>
            <a:off x="1661160" y="4198443"/>
            <a:ext cx="33253200" cy="1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rebuchet MS"/>
              <a:buNone/>
              <a:defRPr sz="80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IDENTIAL_Two Column">
  <p:cSld name="CONFIDENTIAL_Two Colum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2514600" y="4846320"/>
            <a:ext cx="15215615" cy="1365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18845785" y="4846320"/>
            <a:ext cx="15215615" cy="1365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/>
          <p:nvPr/>
        </p:nvSpPr>
        <p:spPr>
          <a:xfrm>
            <a:off x="708485" y="19635786"/>
            <a:ext cx="7315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rPr>
              <a:t>NVIDIA CONFIDENTIAL. DO NOT DISTRIBUTE.</a:t>
            </a:r>
            <a:endParaRPr>
              <a:latin typeface="NVIDIA Sans Medium"/>
              <a:ea typeface="NVIDIA Sans Medium"/>
              <a:cs typeface="NVIDIA Sans Medium"/>
              <a:sym typeface="NVIDIA Sans Medium"/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subTitle" idx="3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_ICON_Title, Subtitle, and Content">
  <p:cSld name="BULLET_ICON_Title, Subtitle, and Content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93"/>
          <p:cNvSpPr txBox="1">
            <a:spLocks noGrp="1"/>
          </p:cNvSpPr>
          <p:nvPr>
            <p:ph type="title"/>
          </p:nvPr>
        </p:nvSpPr>
        <p:spPr>
          <a:xfrm>
            <a:off x="1661160" y="2458087"/>
            <a:ext cx="33253200" cy="19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4" name="Google Shape;904;p93"/>
          <p:cNvSpPr txBox="1">
            <a:spLocks noGrp="1"/>
          </p:cNvSpPr>
          <p:nvPr>
            <p:ph type="body" idx="1"/>
          </p:nvPr>
        </p:nvSpPr>
        <p:spPr>
          <a:xfrm>
            <a:off x="1722500" y="7010117"/>
            <a:ext cx="33162000" cy="12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t" anchorCtr="0">
            <a:noAutofit/>
          </a:bodyPr>
          <a:lstStyle>
            <a:lvl1pPr marL="457200" marR="0" lvl="0" indent="-508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Char char="•"/>
              <a:defRPr sz="6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82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Char char="•"/>
              <a:defRPr sz="5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Char char="•"/>
              <a:defRPr sz="4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609600" algn="l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ymbols"/>
              <a:buChar char="▪"/>
              <a:defRPr sz="6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66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Noto Sans Symbols"/>
              <a:buChar char="▪"/>
              <a:defRPr sz="6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5" name="Google Shape;905;p93"/>
          <p:cNvSpPr txBox="1">
            <a:spLocks noGrp="1"/>
          </p:cNvSpPr>
          <p:nvPr>
            <p:ph type="body" idx="2"/>
          </p:nvPr>
        </p:nvSpPr>
        <p:spPr>
          <a:xfrm>
            <a:off x="1661160" y="4198443"/>
            <a:ext cx="33253200" cy="1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rebuchet MS"/>
              <a:buNone/>
              <a:defRPr sz="80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IDENTIAL">
  <p:cSld name="CONFIDENTIAL"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94"/>
          <p:cNvSpPr txBox="1">
            <a:spLocks noGrp="1"/>
          </p:cNvSpPr>
          <p:nvPr>
            <p:ph type="title"/>
          </p:nvPr>
        </p:nvSpPr>
        <p:spPr>
          <a:xfrm>
            <a:off x="1661160" y="2458087"/>
            <a:ext cx="33253200" cy="19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8" name="Google Shape;908;p94"/>
          <p:cNvSpPr txBox="1">
            <a:spLocks noGrp="1"/>
          </p:cNvSpPr>
          <p:nvPr>
            <p:ph type="body" idx="1"/>
          </p:nvPr>
        </p:nvSpPr>
        <p:spPr>
          <a:xfrm>
            <a:off x="1722500" y="7010117"/>
            <a:ext cx="33162000" cy="12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sz="6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rebuchet MS"/>
              <a:buNone/>
              <a:defRPr sz="5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  <a:defRPr sz="4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609600" algn="l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ymbols"/>
              <a:buChar char="▪"/>
              <a:defRPr sz="6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66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Noto Sans Symbols"/>
              <a:buChar char="▪"/>
              <a:defRPr sz="6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9" name="Google Shape;909;p94"/>
          <p:cNvSpPr txBox="1">
            <a:spLocks noGrp="1"/>
          </p:cNvSpPr>
          <p:nvPr>
            <p:ph type="body" idx="2"/>
          </p:nvPr>
        </p:nvSpPr>
        <p:spPr>
          <a:xfrm>
            <a:off x="1661160" y="4198443"/>
            <a:ext cx="33253200" cy="1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rebuchet MS"/>
              <a:buNone/>
              <a:defRPr sz="80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10" name="Google Shape;910;p94"/>
          <p:cNvSpPr/>
          <p:nvPr/>
        </p:nvSpPr>
        <p:spPr>
          <a:xfrm>
            <a:off x="560943" y="19252850"/>
            <a:ext cx="92100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None/>
            </a:pPr>
            <a:r>
              <a:rPr lang="en-US" sz="2400" b="1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NVIDIA CONFIDENTIAL. DO NOT DISTRIBUTE.</a:t>
            </a:r>
            <a:endParaRPr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95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04800" tIns="152300" rIns="304800" bIns="152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95"/>
          <p:cNvSpPr txBox="1">
            <a:spLocks noGrp="1"/>
          </p:cNvSpPr>
          <p:nvPr>
            <p:ph type="title"/>
          </p:nvPr>
        </p:nvSpPr>
        <p:spPr>
          <a:xfrm>
            <a:off x="1661160" y="2458087"/>
            <a:ext cx="33253200" cy="19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Photograph">
  <p:cSld name="Content with Photograph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96"/>
          <p:cNvSpPr txBox="1">
            <a:spLocks noGrp="1"/>
          </p:cNvSpPr>
          <p:nvPr>
            <p:ph type="title"/>
          </p:nvPr>
        </p:nvSpPr>
        <p:spPr>
          <a:xfrm>
            <a:off x="1730773" y="5995300"/>
            <a:ext cx="14014800" cy="2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6" name="Google Shape;916;p96"/>
          <p:cNvSpPr txBox="1">
            <a:spLocks noGrp="1"/>
          </p:cNvSpPr>
          <p:nvPr>
            <p:ph type="body" idx="1"/>
          </p:nvPr>
        </p:nvSpPr>
        <p:spPr>
          <a:xfrm>
            <a:off x="1730770" y="10238596"/>
            <a:ext cx="13976400" cy="8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rebuchet MS"/>
              <a:buNone/>
              <a:defRPr sz="5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  <a:defRPr sz="4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  <a:defRPr sz="4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609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ymbols"/>
              <a:buChar char="▪"/>
              <a:defRPr sz="6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66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Noto Sans Symbols"/>
              <a:buChar char="▪"/>
              <a:defRPr sz="6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17" name="Google Shape;917;p96"/>
          <p:cNvSpPr txBox="1">
            <a:spLocks noGrp="1"/>
          </p:cNvSpPr>
          <p:nvPr>
            <p:ph type="body" idx="2"/>
          </p:nvPr>
        </p:nvSpPr>
        <p:spPr>
          <a:xfrm>
            <a:off x="1730773" y="7827990"/>
            <a:ext cx="14014800" cy="1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rebuchet MS"/>
              <a:buNone/>
              <a:defRPr sz="68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9200"/>
              <a:buFont typeface="Trebuchet MS"/>
              <a:buNone/>
              <a:defRPr sz="9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18" name="Google Shape;918;p96"/>
          <p:cNvSpPr/>
          <p:nvPr/>
        </p:nvSpPr>
        <p:spPr>
          <a:xfrm>
            <a:off x="32120039" y="18999716"/>
            <a:ext cx="4455600" cy="1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04800" tIns="152300" rIns="304800" bIns="152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97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04800" tIns="152300" rIns="304800" bIns="152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" name="Google Shape;922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36576002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98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gradFill>
            <a:gsLst>
              <a:gs pos="0">
                <a:srgbClr val="000000">
                  <a:alpha val="61960"/>
                </a:srgbClr>
              </a:gs>
              <a:gs pos="69000">
                <a:srgbClr val="000000">
                  <a:alpha val="76862"/>
                </a:srgbClr>
              </a:gs>
              <a:gs pos="100000">
                <a:srgbClr val="000000">
                  <a:alpha val="76862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304800" tIns="152300" rIns="304800" bIns="152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/ Segue">
  <p:cSld name="Transition / Segue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36576000" cy="20573998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99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4000">
                <a:srgbClr val="000000">
                  <a:alpha val="0"/>
                </a:srgbClr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spcFirstLastPara="1" wrap="square" lIns="304800" tIns="152300" rIns="304800" bIns="152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99"/>
          <p:cNvSpPr txBox="1">
            <a:spLocks noGrp="1"/>
          </p:cNvSpPr>
          <p:nvPr>
            <p:ph type="title"/>
          </p:nvPr>
        </p:nvSpPr>
        <p:spPr>
          <a:xfrm>
            <a:off x="13600293" y="13758070"/>
            <a:ext cx="20356800" cy="4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b" anchorCtr="0">
            <a:noAutofit/>
          </a:bodyPr>
          <a:lstStyle>
            <a:lvl1pPr marR="0"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5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" name="Google Shape;929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7" y="1283"/>
            <a:ext cx="36571427" cy="20571427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p100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2">
              <a:alpha val="60000"/>
            </a:schemeClr>
          </a:solidFill>
          <a:ln>
            <a:noFill/>
          </a:ln>
        </p:spPr>
        <p:txBody>
          <a:bodyPr spcFirstLastPara="1" wrap="square" lIns="304800" tIns="152300" rIns="304800" bIns="152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00"/>
          <p:cNvSpPr txBox="1">
            <a:spLocks noGrp="1"/>
          </p:cNvSpPr>
          <p:nvPr>
            <p:ph type="title"/>
          </p:nvPr>
        </p:nvSpPr>
        <p:spPr>
          <a:xfrm>
            <a:off x="1661160" y="2458087"/>
            <a:ext cx="33253200" cy="19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 type="titleOnly">
  <p:cSld name="TITLE_ONLY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" name="Google Shape;933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7" y="1287"/>
            <a:ext cx="36571427" cy="20571427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101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2">
              <a:alpha val="60000"/>
            </a:schemeClr>
          </a:solidFill>
          <a:ln>
            <a:noFill/>
          </a:ln>
        </p:spPr>
        <p:txBody>
          <a:bodyPr spcFirstLastPara="1" wrap="square" lIns="304800" tIns="152300" rIns="304800" bIns="152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101"/>
          <p:cNvSpPr txBox="1">
            <a:spLocks noGrp="1"/>
          </p:cNvSpPr>
          <p:nvPr>
            <p:ph type="title"/>
          </p:nvPr>
        </p:nvSpPr>
        <p:spPr>
          <a:xfrm>
            <a:off x="5178323" y="17842103"/>
            <a:ext cx="262188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" name="Google Shape;937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"/>
            <a:ext cx="11946522" cy="205739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8" name="Google Shape;938;p102"/>
          <p:cNvCxnSpPr/>
          <p:nvPr/>
        </p:nvCxnSpPr>
        <p:spPr>
          <a:xfrm>
            <a:off x="11946523" y="-3"/>
            <a:ext cx="0" cy="20574000"/>
          </a:xfrm>
          <a:prstGeom prst="straightConnector1">
            <a:avLst/>
          </a:prstGeom>
          <a:noFill/>
          <a:ln w="381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9" name="Google Shape;939;p102"/>
          <p:cNvSpPr txBox="1">
            <a:spLocks noGrp="1"/>
          </p:cNvSpPr>
          <p:nvPr>
            <p:ph type="title"/>
          </p:nvPr>
        </p:nvSpPr>
        <p:spPr>
          <a:xfrm>
            <a:off x="1472937" y="7939354"/>
            <a:ext cx="9001200" cy="4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slideLayout" Target="../slideLayouts/slideLayout86.xml"/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63.xml"/><Relationship Id="rId41" Type="http://schemas.openxmlformats.org/officeDocument/2006/relationships/slideLayout" Target="../slideLayouts/slideLayout8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NVIDIA Sans"/>
              <a:buNone/>
              <a:defRPr sz="7200" b="1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0" name="Google Shape;10;p1"/>
          <p:cNvGrpSpPr/>
          <p:nvPr/>
        </p:nvGrpSpPr>
        <p:grpSpPr>
          <a:xfrm>
            <a:off x="34061399" y="19504414"/>
            <a:ext cx="2514601" cy="1072783"/>
            <a:chOff x="34061399" y="19504414"/>
            <a:chExt cx="2514601" cy="1072783"/>
          </a:xfrm>
        </p:grpSpPr>
        <p:sp>
          <p:nvSpPr>
            <p:cNvPr id="11" name="Google Shape;11;p1"/>
            <p:cNvSpPr/>
            <p:nvPr/>
          </p:nvSpPr>
          <p:spPr>
            <a:xfrm>
              <a:off x="36420552" y="19687526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2" name="Google Shape;12;p1" descr="A picture containing shape&#10;&#10;Description automatically generated"/>
            <p:cNvPicPr preferRelativeResize="0"/>
            <p:nvPr/>
          </p:nvPicPr>
          <p:blipFill rotWithShape="1">
            <a:blip r:embed="rId45">
              <a:alphaModFix/>
            </a:blip>
            <a:srcRect/>
            <a:stretch/>
          </p:blipFill>
          <p:spPr>
            <a:xfrm>
              <a:off x="34061399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5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NVIDIA Sans"/>
              <a:buNone/>
              <a:defRPr sz="7200" b="1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447" name="Google Shape;447;p45"/>
          <p:cNvGrpSpPr/>
          <p:nvPr/>
        </p:nvGrpSpPr>
        <p:grpSpPr>
          <a:xfrm>
            <a:off x="34061399" y="19504414"/>
            <a:ext cx="2514553" cy="1072912"/>
            <a:chOff x="34061399" y="19504414"/>
            <a:chExt cx="2514553" cy="1072912"/>
          </a:xfrm>
        </p:grpSpPr>
        <p:sp>
          <p:nvSpPr>
            <p:cNvPr id="448" name="Google Shape;448;p45"/>
            <p:cNvSpPr/>
            <p:nvPr/>
          </p:nvSpPr>
          <p:spPr>
            <a:xfrm>
              <a:off x="36420552" y="19687526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449" name="Google Shape;449;p45" descr="A picture containing shape&#10;&#10;Description automatically generated"/>
            <p:cNvPicPr preferRelativeResize="0"/>
            <p:nvPr/>
          </p:nvPicPr>
          <p:blipFill rotWithShape="1">
            <a:blip r:embed="rId45">
              <a:alphaModFix/>
            </a:blip>
            <a:srcRect/>
            <a:stretch/>
          </p:blipFill>
          <p:spPr>
            <a:xfrm>
              <a:off x="34061399" y="19504414"/>
              <a:ext cx="2003438" cy="6902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  <p:sldLayoutId id="2147483728" r:id="rId38"/>
    <p:sldLayoutId id="2147483729" r:id="rId39"/>
    <p:sldLayoutId id="2147483730" r:id="rId40"/>
    <p:sldLayoutId id="2147483731" r:id="rId41"/>
    <p:sldLayoutId id="2147483732" r:id="rId42"/>
    <p:sldLayoutId id="2147483733" r:id="rId4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89"/>
          <p:cNvSpPr txBox="1">
            <a:spLocks noGrp="1"/>
          </p:cNvSpPr>
          <p:nvPr>
            <p:ph type="title"/>
          </p:nvPr>
        </p:nvSpPr>
        <p:spPr>
          <a:xfrm>
            <a:off x="1665810" y="2432440"/>
            <a:ext cx="33244800" cy="19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10800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4" name="Google Shape;884;p89"/>
          <p:cNvSpPr txBox="1">
            <a:spLocks noGrp="1"/>
          </p:cNvSpPr>
          <p:nvPr>
            <p:ph type="body" idx="1"/>
          </p:nvPr>
        </p:nvSpPr>
        <p:spPr>
          <a:xfrm>
            <a:off x="1724673" y="6674560"/>
            <a:ext cx="33163200" cy="12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152300" rIns="304800" bIns="1523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sz="6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rebuchet MS"/>
              <a:buNone/>
              <a:defRPr sz="5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  <a:defRPr sz="4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660400" algn="l"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–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66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Trebuchet MS"/>
              <a:buChar char="»"/>
              <a:defRPr sz="6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5" name="Google Shape;885;p89"/>
          <p:cNvSpPr txBox="1"/>
          <p:nvPr/>
        </p:nvSpPr>
        <p:spPr>
          <a:xfrm>
            <a:off x="32497216" y="19526267"/>
            <a:ext cx="1070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r>
              <a:rPr lang="en-US" sz="3200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200" cap="none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6" name="Google Shape;886;p89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4294297" y="19382453"/>
            <a:ext cx="1586282" cy="7931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10"/>
          <p:cNvSpPr txBox="1">
            <a:spLocks noGrp="1"/>
          </p:cNvSpPr>
          <p:nvPr>
            <p:ph type="ctrTitle"/>
          </p:nvPr>
        </p:nvSpPr>
        <p:spPr>
          <a:xfrm>
            <a:off x="1513012" y="13704917"/>
            <a:ext cx="274320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n-US"/>
              <a:t>OVS-DOCA upstream roadmap</a:t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76" name="Google Shape;976;p110"/>
          <p:cNvSpPr txBox="1">
            <a:spLocks noGrp="1"/>
          </p:cNvSpPr>
          <p:nvPr>
            <p:ph type="subTitle" idx="1"/>
          </p:nvPr>
        </p:nvSpPr>
        <p:spPr>
          <a:xfrm>
            <a:off x="1513012" y="18663067"/>
            <a:ext cx="27432000" cy="170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/>
              <a:t>Maor Dickman, OVS+OVN Conference, Fall 2025</a:t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1" name="Google Shape;981;p111"/>
          <p:cNvGraphicFramePr/>
          <p:nvPr/>
        </p:nvGraphicFramePr>
        <p:xfrm>
          <a:off x="18651265" y="7034764"/>
          <a:ext cx="15895900" cy="10777350"/>
        </p:xfrm>
        <a:graphic>
          <a:graphicData uri="http://schemas.openxmlformats.org/drawingml/2006/table">
            <a:tbl>
              <a:tblPr firstRow="1" bandRow="1">
                <a:noFill/>
                <a:tableStyleId>{E96DA05A-A774-4246-B6A2-AF5DC8309A9E}</a:tableStyleId>
              </a:tblPr>
              <a:tblGrid>
                <a:gridCol w="98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6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 b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</a:t>
                      </a:r>
                      <a:endParaRPr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000" b="0">
                          <a:latin typeface="NVIDIA Sans Medium"/>
                          <a:ea typeface="NVIDIA Sans Medium"/>
                          <a:cs typeface="NVIDIA Sans Medium"/>
                          <a:sym typeface="NVIDIA Sans Medium"/>
                        </a:rPr>
                        <a:t>What is OVS-DOCA</a:t>
                      </a:r>
                      <a:endParaRPr sz="4000" b="0">
                        <a:latin typeface="NVIDIA Sans Medium"/>
                        <a:ea typeface="NVIDIA Sans Medium"/>
                        <a:cs typeface="NVIDIA Sans Medium"/>
                        <a:sym typeface="NVIDIA Sans Medium"/>
                      </a:endParaRPr>
                    </a:p>
                  </a:txBody>
                  <a:tcPr marL="0" marR="3657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6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</a:t>
                      </a:r>
                      <a:endParaRPr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000">
                          <a:solidFill>
                            <a:schemeClr val="lt1"/>
                          </a:solidFill>
                          <a:latin typeface="NVIDIA Sans Medium"/>
                          <a:ea typeface="NVIDIA Sans Medium"/>
                          <a:cs typeface="NVIDIA Sans Medium"/>
                          <a:sym typeface="NVIDIA Sans Medium"/>
                        </a:rPr>
                        <a:t>DPIF-DOCA - previous upstream architecture</a:t>
                      </a:r>
                      <a:endParaRPr>
                        <a:latin typeface="NVIDIA Sans Medium"/>
                        <a:ea typeface="NVIDIA Sans Medium"/>
                        <a:cs typeface="NVIDIA Sans Medium"/>
                        <a:sym typeface="NVIDIA Sans Medium"/>
                      </a:endParaRPr>
                    </a:p>
                  </a:txBody>
                  <a:tcPr marL="0" marR="3657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</a:t>
                      </a:r>
                      <a:endParaRPr sz="54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000">
                          <a:solidFill>
                            <a:schemeClr val="lt1"/>
                          </a:solidFill>
                          <a:latin typeface="NVIDIA Sans Medium"/>
                          <a:ea typeface="NVIDIA Sans Medium"/>
                          <a:cs typeface="NVIDIA Sans Medium"/>
                          <a:sym typeface="NVIDIA Sans Medium"/>
                        </a:rPr>
                        <a:t>DOCA integration into DPIF netlink</a:t>
                      </a:r>
                      <a:endParaRPr sz="4000">
                        <a:solidFill>
                          <a:schemeClr val="lt1"/>
                        </a:solidFill>
                        <a:latin typeface="NVIDIA Sans Medium"/>
                        <a:ea typeface="NVIDIA Sans Medium"/>
                        <a:cs typeface="NVIDIA Sans Medium"/>
                        <a:sym typeface="NVIDIA Sans Medium"/>
                      </a:endParaRPr>
                    </a:p>
                  </a:txBody>
                  <a:tcPr marL="0" marR="3657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6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 </a:t>
                      </a:r>
                      <a:endParaRPr sz="54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000">
                          <a:solidFill>
                            <a:schemeClr val="lt1"/>
                          </a:solidFill>
                          <a:latin typeface="NVIDIA Sans Medium"/>
                          <a:ea typeface="NVIDIA Sans Medium"/>
                          <a:cs typeface="NVIDIA Sans Medium"/>
                          <a:sym typeface="NVIDIA Sans Medium"/>
                        </a:rPr>
                        <a:t>        New architecture</a:t>
                      </a:r>
                      <a:endParaRPr sz="4000">
                        <a:solidFill>
                          <a:schemeClr val="lt1"/>
                        </a:solidFill>
                        <a:latin typeface="NVIDIA Sans Medium"/>
                        <a:ea typeface="NVIDIA Sans Medium"/>
                        <a:cs typeface="NVIDIA Sans Medium"/>
                        <a:sym typeface="NVIDIA Sans Medium"/>
                      </a:endParaRPr>
                    </a:p>
                  </a:txBody>
                  <a:tcPr marL="0" marR="3657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6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</a:t>
                      </a:r>
                      <a:endParaRPr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000">
                          <a:solidFill>
                            <a:schemeClr val="lt1"/>
                          </a:solidFill>
                          <a:latin typeface="NVIDIA Sans Medium"/>
                          <a:ea typeface="NVIDIA Sans Medium"/>
                          <a:cs typeface="NVIDIA Sans Medium"/>
                          <a:sym typeface="NVIDIA Sans Medium"/>
                        </a:rPr>
                        <a:t>        DPIF-netdev / DOCA misalignment</a:t>
                      </a:r>
                      <a:endParaRPr sz="4000">
                        <a:solidFill>
                          <a:schemeClr val="lt1"/>
                        </a:solidFill>
                        <a:latin typeface="NVIDIA Sans Medium"/>
                        <a:ea typeface="NVIDIA Sans Medium"/>
                        <a:cs typeface="NVIDIA Sans Medium"/>
                        <a:sym typeface="NVIDIA Sans Medium"/>
                      </a:endParaRPr>
                    </a:p>
                  </a:txBody>
                  <a:tcPr marL="0" marR="3657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6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</a:t>
                      </a:r>
                      <a:endParaRPr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000">
                          <a:solidFill>
                            <a:schemeClr val="lt1"/>
                          </a:solidFill>
                          <a:latin typeface="NVIDIA Sans Medium"/>
                          <a:ea typeface="NVIDIA Sans Medium"/>
                          <a:cs typeface="NVIDIA Sans Medium"/>
                          <a:sym typeface="NVIDIA Sans Medium"/>
                        </a:rPr>
                        <a:t>        Next steps</a:t>
                      </a:r>
                      <a:endParaRPr>
                        <a:latin typeface="NVIDIA Sans Medium"/>
                        <a:ea typeface="NVIDIA Sans Medium"/>
                        <a:cs typeface="NVIDIA Sans Medium"/>
                        <a:sym typeface="NVIDIA Sans Medium"/>
                      </a:endParaRPr>
                    </a:p>
                  </a:txBody>
                  <a:tcPr marL="0" marR="3657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82" name="Google Shape;982;p111"/>
          <p:cNvSpPr txBox="1"/>
          <p:nvPr/>
        </p:nvSpPr>
        <p:spPr>
          <a:xfrm>
            <a:off x="19524558" y="5114484"/>
            <a:ext cx="11249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B9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76B900"/>
                </a:solidFill>
                <a:latin typeface="NVIDIA Sans"/>
                <a:ea typeface="NVIDIA Sans"/>
                <a:cs typeface="NVIDIA Sans"/>
                <a:sym typeface="NVIDIA Sans"/>
              </a:rPr>
              <a:t>Agenda</a:t>
            </a:r>
            <a:endParaRPr b="1">
              <a:latin typeface="NVIDIA Sans"/>
              <a:ea typeface="NVIDIA Sans"/>
              <a:cs typeface="NVIDIA Sans"/>
              <a:sym typeface="NVIDIA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12"/>
          <p:cNvSpPr txBox="1">
            <a:spLocks noGrp="1"/>
          </p:cNvSpPr>
          <p:nvPr>
            <p:ph type="title"/>
          </p:nvPr>
        </p:nvSpPr>
        <p:spPr>
          <a:xfrm>
            <a:off x="1661160" y="1737362"/>
            <a:ext cx="33254400" cy="1970400"/>
          </a:xfrm>
          <a:prstGeom prst="rect">
            <a:avLst/>
          </a:prstGeom>
        </p:spPr>
        <p:txBody>
          <a:bodyPr spcFirstLastPara="1" wrap="square" lIns="182900" tIns="91400" rIns="182900" bIns="914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OVS DOCA</a:t>
            </a:r>
            <a:endParaRPr/>
          </a:p>
        </p:txBody>
      </p:sp>
      <p:sp>
        <p:nvSpPr>
          <p:cNvPr id="988" name="Google Shape;988;p112"/>
          <p:cNvSpPr txBox="1">
            <a:spLocks noGrp="1"/>
          </p:cNvSpPr>
          <p:nvPr>
            <p:ph type="body" idx="1"/>
          </p:nvPr>
        </p:nvSpPr>
        <p:spPr>
          <a:xfrm>
            <a:off x="1722500" y="7010100"/>
            <a:ext cx="19627200" cy="9133200"/>
          </a:xfrm>
          <a:prstGeom prst="rect">
            <a:avLst/>
          </a:prstGeom>
        </p:spPr>
        <p:txBody>
          <a:bodyPr spcFirstLastPara="1" wrap="square" lIns="182900" tIns="91400" rIns="182900" bIns="91400" anchor="t" anchorCtr="0">
            <a:noAutofit/>
          </a:bodyPr>
          <a:lstStyle/>
          <a:p>
            <a:pPr marL="0" lvl="0" indent="0" algn="l" rtl="0">
              <a:spcBef>
                <a:spcPts val="3200"/>
              </a:spcBef>
              <a:spcAft>
                <a:spcPts val="0"/>
              </a:spcAft>
              <a:buNone/>
            </a:pPr>
            <a:r>
              <a:rPr lang="en-US" b="1"/>
              <a:t>OVS-DOCA: Highly optimized vSwitch for Nvidia Network Services</a:t>
            </a:r>
            <a:endParaRPr b="1"/>
          </a:p>
          <a:p>
            <a:pPr marL="1828800" lvl="0" indent="-1168400" algn="l" rtl="0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4000"/>
              <a:buChar char="❏"/>
            </a:pPr>
            <a:r>
              <a:rPr lang="en-US" sz="4000"/>
              <a:t>Uses Hardware steering (HWS) offload via DOCA-FLOW API</a:t>
            </a:r>
            <a:endParaRPr sz="4000"/>
          </a:p>
          <a:p>
            <a:pPr marL="1828800" lvl="0" indent="-11684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Char char="❏"/>
            </a:pPr>
            <a:r>
              <a:rPr lang="en-US" sz="4000"/>
              <a:t>Preserves existing northbound APIs (OpenFlow)</a:t>
            </a:r>
            <a:endParaRPr sz="4000"/>
          </a:p>
          <a:p>
            <a:pPr marL="1828800" lvl="0" indent="-11684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Char char="❏"/>
            </a:pPr>
            <a:r>
              <a:rPr lang="en-US" sz="4000"/>
              <a:t>Part of the DOCA offering for ConnectX and Bluefield</a:t>
            </a:r>
            <a:endParaRPr sz="4000"/>
          </a:p>
          <a:p>
            <a:pPr marL="1828800" lvl="0" indent="-1168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Char char="❏"/>
            </a:pPr>
            <a:r>
              <a:rPr lang="en-US" sz="4000"/>
              <a:t>Drop-in replacement version for OVS (OVN compatible)</a:t>
            </a:r>
            <a:endParaRPr sz="4000"/>
          </a:p>
          <a:p>
            <a:pPr marL="0" lvl="0" indent="0" algn="l" rtl="0">
              <a:spcBef>
                <a:spcPts val="3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200"/>
              </a:spcBef>
              <a:spcAft>
                <a:spcPts val="0"/>
              </a:spcAft>
              <a:buNone/>
            </a:pPr>
            <a:r>
              <a:rPr lang="en-US" b="1"/>
              <a:t>Main benefits:</a:t>
            </a:r>
            <a:endParaRPr b="1"/>
          </a:p>
          <a:p>
            <a:pPr marL="1828800" lvl="0" indent="-1168400" algn="l" rtl="0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4000"/>
              <a:buChar char="❏"/>
            </a:pPr>
            <a:r>
              <a:rPr lang="en-US" sz="4000"/>
              <a:t>Enhanced performance, scalability and faster feature rollouts</a:t>
            </a:r>
            <a:endParaRPr sz="4000"/>
          </a:p>
          <a:p>
            <a:pPr marL="1828800" lvl="0" indent="-11684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Char char="❏"/>
            </a:pPr>
            <a:r>
              <a:rPr lang="en-US" sz="4000"/>
              <a:t>Huge scale up in insertion rate and Connection Tracking (CT)</a:t>
            </a:r>
            <a:endParaRPr sz="4000"/>
          </a:p>
          <a:p>
            <a:pPr marL="1828800" lvl="0" indent="-11684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Char char="❏"/>
            </a:pPr>
            <a:r>
              <a:rPr lang="en-US" sz="4000"/>
              <a:t>Rich feature set: Supports full OVN K8s Acceleration</a:t>
            </a:r>
            <a:endParaRPr sz="4000"/>
          </a:p>
          <a:p>
            <a:pPr marL="1828800" lvl="0" indent="-11684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Char char="❏"/>
            </a:pPr>
            <a:r>
              <a:rPr lang="en-US" sz="4000"/>
              <a:t>Future HW compatible - DOCA API compatibility </a:t>
            </a:r>
            <a:endParaRPr sz="4000"/>
          </a:p>
          <a:p>
            <a:pPr marL="1828800" lvl="0" indent="-11684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Char char="❏"/>
            </a:pPr>
            <a:r>
              <a:rPr lang="en-US" sz="4000"/>
              <a:t>Shorter TTM - Jump start customers to top performing vSwitch solution</a:t>
            </a:r>
            <a:endParaRPr sz="4000"/>
          </a:p>
          <a:p>
            <a:pPr marL="0" lvl="0" indent="0" algn="l" rtl="0">
              <a:spcBef>
                <a:spcPts val="3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200"/>
              </a:spcBef>
              <a:spcAft>
                <a:spcPts val="3200"/>
              </a:spcAft>
              <a:buNone/>
            </a:pPr>
            <a:endParaRPr sz="10000">
              <a:solidFill>
                <a:srgbClr val="9E1212"/>
              </a:solidFill>
            </a:endParaRPr>
          </a:p>
        </p:txBody>
      </p:sp>
      <p:sp>
        <p:nvSpPr>
          <p:cNvPr id="989" name="Google Shape;989;p112"/>
          <p:cNvSpPr txBox="1">
            <a:spLocks noGrp="1"/>
          </p:cNvSpPr>
          <p:nvPr>
            <p:ph type="body" idx="2"/>
          </p:nvPr>
        </p:nvSpPr>
        <p:spPr>
          <a:xfrm>
            <a:off x="1661160" y="3627122"/>
            <a:ext cx="33254400" cy="1752000"/>
          </a:xfrm>
          <a:prstGeom prst="rect">
            <a:avLst/>
          </a:prstGeom>
        </p:spPr>
        <p:txBody>
          <a:bodyPr spcFirstLastPara="1" wrap="square" lIns="182900" tIns="91400" rIns="182900" bIns="91400" anchor="t" anchorCtr="0">
            <a:noAutofit/>
          </a:bodyPr>
          <a:lstStyle/>
          <a:p>
            <a:pPr marL="0" lvl="0" indent="0" algn="ctr" rtl="0">
              <a:spcBef>
                <a:spcPts val="3200"/>
              </a:spcBef>
              <a:spcAft>
                <a:spcPts val="3200"/>
              </a:spcAft>
              <a:buNone/>
            </a:pPr>
            <a:r>
              <a:rPr lang="en-US"/>
              <a:t>Nvidia’s Downstream DOCA Accelerated OVS </a:t>
            </a:r>
            <a:endParaRPr/>
          </a:p>
        </p:txBody>
      </p:sp>
      <p:sp>
        <p:nvSpPr>
          <p:cNvPr id="990" name="Google Shape;990;p112"/>
          <p:cNvSpPr/>
          <p:nvPr/>
        </p:nvSpPr>
        <p:spPr>
          <a:xfrm>
            <a:off x="22256100" y="8795750"/>
            <a:ext cx="6562800" cy="160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CLI (ovs-vsctl, ovs-appctl)</a:t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1" name="Google Shape;991;p112"/>
          <p:cNvSpPr/>
          <p:nvPr/>
        </p:nvSpPr>
        <p:spPr>
          <a:xfrm>
            <a:off x="28980699" y="8795750"/>
            <a:ext cx="5924400" cy="160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OpenFlow</a:t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2" name="Google Shape;992;p112"/>
          <p:cNvSpPr/>
          <p:nvPr/>
        </p:nvSpPr>
        <p:spPr>
          <a:xfrm>
            <a:off x="22266700" y="10791450"/>
            <a:ext cx="44328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DPIF Netdev (DPDK)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3" name="Google Shape;993;p112"/>
          <p:cNvSpPr/>
          <p:nvPr/>
        </p:nvSpPr>
        <p:spPr>
          <a:xfrm>
            <a:off x="22266700" y="11538950"/>
            <a:ext cx="44328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Netdev Offload (DPDK)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4" name="Google Shape;994;p112"/>
          <p:cNvSpPr/>
          <p:nvPr/>
        </p:nvSpPr>
        <p:spPr>
          <a:xfrm>
            <a:off x="31252793" y="10791450"/>
            <a:ext cx="36420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DPIF Netlink (kernel)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5" name="Google Shape;995;p112"/>
          <p:cNvSpPr/>
          <p:nvPr/>
        </p:nvSpPr>
        <p:spPr>
          <a:xfrm>
            <a:off x="31219000" y="11511050"/>
            <a:ext cx="36420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Netdev Offload TC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6" name="Google Shape;996;p112"/>
          <p:cNvSpPr/>
          <p:nvPr/>
        </p:nvSpPr>
        <p:spPr>
          <a:xfrm>
            <a:off x="31221500" y="12286450"/>
            <a:ext cx="36420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TC</a:t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7" name="Google Shape;997;p112"/>
          <p:cNvSpPr/>
          <p:nvPr/>
        </p:nvSpPr>
        <p:spPr>
          <a:xfrm>
            <a:off x="22266700" y="12286450"/>
            <a:ext cx="44328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DPDK rte_flow</a:t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8" name="Google Shape;998;p112"/>
          <p:cNvSpPr/>
          <p:nvPr/>
        </p:nvSpPr>
        <p:spPr>
          <a:xfrm>
            <a:off x="26889327" y="12286450"/>
            <a:ext cx="4023600" cy="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DOCA flow</a:t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9" name="Google Shape;999;p112"/>
          <p:cNvSpPr/>
          <p:nvPr/>
        </p:nvSpPr>
        <p:spPr>
          <a:xfrm>
            <a:off x="22266700" y="13061900"/>
            <a:ext cx="12627600" cy="8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Hardware</a:t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00" name="Google Shape;1000;p112"/>
          <p:cNvSpPr txBox="1"/>
          <p:nvPr/>
        </p:nvSpPr>
        <p:spPr>
          <a:xfrm>
            <a:off x="32915150" y="16951250"/>
            <a:ext cx="22992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00" tIns="365700" rIns="365700" bIns="36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Legend</a:t>
            </a:r>
            <a:endParaRPr sz="32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01" name="Google Shape;1001;p112"/>
          <p:cNvSpPr/>
          <p:nvPr/>
        </p:nvSpPr>
        <p:spPr>
          <a:xfrm>
            <a:off x="31236050" y="17927700"/>
            <a:ext cx="36756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Community</a:t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02" name="Google Shape;1002;p112"/>
          <p:cNvSpPr/>
          <p:nvPr/>
        </p:nvSpPr>
        <p:spPr>
          <a:xfrm>
            <a:off x="31218950" y="18646900"/>
            <a:ext cx="3675600" cy="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Nvidia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03" name="Google Shape;1003;p112"/>
          <p:cNvSpPr/>
          <p:nvPr/>
        </p:nvSpPr>
        <p:spPr>
          <a:xfrm>
            <a:off x="26889300" y="10791450"/>
            <a:ext cx="4023600" cy="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DPIF DOCA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04" name="Google Shape;1004;p112"/>
          <p:cNvSpPr/>
          <p:nvPr/>
        </p:nvSpPr>
        <p:spPr>
          <a:xfrm>
            <a:off x="26889300" y="11538950"/>
            <a:ext cx="4023600" cy="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DOCA Offload 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005" name="Google Shape;1005;p112"/>
          <p:cNvCxnSpPr/>
          <p:nvPr/>
        </p:nvCxnSpPr>
        <p:spPr>
          <a:xfrm>
            <a:off x="21627800" y="10573450"/>
            <a:ext cx="1389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06" name="Google Shape;1006;p112"/>
          <p:cNvSpPr txBox="1"/>
          <p:nvPr/>
        </p:nvSpPr>
        <p:spPr>
          <a:xfrm>
            <a:off x="10531200" y="17080300"/>
            <a:ext cx="15513600" cy="3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00" tIns="365700" rIns="365700" bIns="36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Combines both worlds; full data-plane acceleration with best-in-class slow-path performance</a:t>
            </a:r>
            <a:endParaRPr sz="5200" b="1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13"/>
          <p:cNvSpPr txBox="1">
            <a:spLocks noGrp="1"/>
          </p:cNvSpPr>
          <p:nvPr>
            <p:ph type="title"/>
          </p:nvPr>
        </p:nvSpPr>
        <p:spPr>
          <a:xfrm>
            <a:off x="1472184" y="1789176"/>
            <a:ext cx="18480000" cy="5943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DPIF-DOCA - previous upstream architecture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14"/>
          <p:cNvSpPr/>
          <p:nvPr/>
        </p:nvSpPr>
        <p:spPr>
          <a:xfrm>
            <a:off x="25976600" y="9631800"/>
            <a:ext cx="9266400" cy="52500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8" name="Google Shape;1018;p114"/>
          <p:cNvSpPr txBox="1">
            <a:spLocks noGrp="1"/>
          </p:cNvSpPr>
          <p:nvPr>
            <p:ph type="title"/>
          </p:nvPr>
        </p:nvSpPr>
        <p:spPr>
          <a:xfrm>
            <a:off x="1661160" y="1737362"/>
            <a:ext cx="33254400" cy="1970400"/>
          </a:xfrm>
          <a:prstGeom prst="rect">
            <a:avLst/>
          </a:prstGeom>
        </p:spPr>
        <p:txBody>
          <a:bodyPr spcFirstLastPara="1" wrap="square" lIns="182900" tIns="91400" rIns="182900" bIns="914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DPIF-DOCA</a:t>
            </a:r>
            <a:endParaRPr/>
          </a:p>
        </p:txBody>
      </p:sp>
      <p:sp>
        <p:nvSpPr>
          <p:cNvPr id="1019" name="Google Shape;1019;p114"/>
          <p:cNvSpPr txBox="1">
            <a:spLocks noGrp="1"/>
          </p:cNvSpPr>
          <p:nvPr>
            <p:ph type="body" idx="1"/>
          </p:nvPr>
        </p:nvSpPr>
        <p:spPr>
          <a:xfrm>
            <a:off x="1722500" y="7010100"/>
            <a:ext cx="16566000" cy="12397200"/>
          </a:xfrm>
          <a:prstGeom prst="rect">
            <a:avLst/>
          </a:prstGeom>
        </p:spPr>
        <p:txBody>
          <a:bodyPr spcFirstLastPara="1" wrap="square" lIns="182900" tIns="91400" rIns="182900" bIns="91400" anchor="t" anchorCtr="0">
            <a:noAutofit/>
          </a:bodyPr>
          <a:lstStyle/>
          <a:p>
            <a:pPr marL="0" lvl="0" indent="0" algn="l" rtl="0">
              <a:spcBef>
                <a:spcPts val="3200"/>
              </a:spcBef>
              <a:spcAft>
                <a:spcPts val="0"/>
              </a:spcAft>
              <a:buNone/>
            </a:pPr>
            <a:r>
              <a:rPr lang="en-US"/>
              <a:t>OVS to support pluggable DPIF modules</a:t>
            </a:r>
            <a:endParaRPr/>
          </a:p>
          <a:p>
            <a:pPr marL="0" lvl="0" indent="0" algn="l" rtl="0">
              <a:spcBef>
                <a:spcPts val="3200"/>
              </a:spcBef>
              <a:spcAft>
                <a:spcPts val="0"/>
              </a:spcAft>
              <a:buNone/>
            </a:pPr>
            <a:r>
              <a:rPr lang="en-US"/>
              <a:t>Introduce DPIF DOCA which will allow better SW to HW alignment.</a:t>
            </a:r>
            <a:endParaRPr/>
          </a:p>
          <a:p>
            <a:pPr marL="0" lvl="0" indent="0" algn="l" rtl="0">
              <a:spcBef>
                <a:spcPts val="3200"/>
              </a:spcBef>
              <a:spcAft>
                <a:spcPts val="0"/>
              </a:spcAft>
              <a:buNone/>
            </a:pPr>
            <a:r>
              <a:rPr lang="en-US"/>
              <a:t>Will allow offload of advanced features without impacting other OVS layers:</a:t>
            </a:r>
            <a:endParaRPr/>
          </a:p>
          <a:p>
            <a:pPr marL="1828800" lvl="0" indent="-1168400" algn="l" rtl="0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4000"/>
              <a:buChar char="❏"/>
            </a:pPr>
            <a:r>
              <a:rPr lang="en-US" sz="4000"/>
              <a:t>sFLOW</a:t>
            </a:r>
            <a:endParaRPr sz="4000"/>
          </a:p>
          <a:p>
            <a:pPr marL="1828800" lvl="0" indent="-11684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Char char="❏"/>
            </a:pPr>
            <a:r>
              <a:rPr lang="en-US" sz="4000"/>
              <a:t>connection tracking</a:t>
            </a:r>
            <a:endParaRPr sz="4000"/>
          </a:p>
          <a:p>
            <a:pPr marL="1828800" lvl="0" indent="-11684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Char char="❏"/>
            </a:pPr>
            <a:r>
              <a:rPr lang="en-US" sz="4000"/>
              <a:t>meter</a:t>
            </a:r>
            <a:endParaRPr sz="4000"/>
          </a:p>
          <a:p>
            <a:pPr marL="1828800" lvl="0" indent="-11684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Char char="❏"/>
            </a:pPr>
            <a:r>
              <a:rPr lang="en-US" sz="4000"/>
              <a:t>DP-HASH</a:t>
            </a:r>
            <a:endParaRPr/>
          </a:p>
          <a:p>
            <a:pPr marL="0" lvl="0" indent="0" algn="l" rtl="0">
              <a:spcBef>
                <a:spcPts val="3200"/>
              </a:spcBef>
              <a:spcAft>
                <a:spcPts val="0"/>
              </a:spcAft>
              <a:buNone/>
            </a:pPr>
            <a:r>
              <a:rPr lang="en-US"/>
              <a:t>The DPIF DOCA will be maintained </a:t>
            </a:r>
            <a:r>
              <a:rPr lang="en-US" b="1" u="sng"/>
              <a:t>outside</a:t>
            </a:r>
            <a:r>
              <a:rPr lang="en-US"/>
              <a:t> of the OVS repository as a standalone library</a:t>
            </a:r>
            <a:endParaRPr/>
          </a:p>
          <a:p>
            <a:pPr marL="1828800" lvl="0" indent="-1168400" algn="l" rtl="0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4000"/>
              <a:buChar char="❏"/>
            </a:pPr>
            <a:r>
              <a:rPr lang="en-US" sz="4000"/>
              <a:t>The DPIF DOCA code is open-source and maintained by Nvidia</a:t>
            </a:r>
            <a:endParaRPr sz="4000"/>
          </a:p>
          <a:p>
            <a:pPr marL="1828800" lvl="0" indent="-11684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Char char="❏"/>
            </a:pPr>
            <a:r>
              <a:rPr lang="en-US" sz="4000"/>
              <a:t>DOCA Flow and DOCA Eth are closed source</a:t>
            </a:r>
            <a:endParaRPr/>
          </a:p>
          <a:p>
            <a:pPr marL="0" lvl="0" indent="0" algn="l" rtl="0">
              <a:spcBef>
                <a:spcPts val="3200"/>
              </a:spcBef>
              <a:spcAft>
                <a:spcPts val="0"/>
              </a:spcAft>
              <a:buNone/>
            </a:pPr>
            <a:r>
              <a:rPr lang="en-US"/>
              <a:t>This direction is a </a:t>
            </a:r>
            <a:r>
              <a:rPr lang="en-US" b="1" u="sng"/>
              <a:t>win-win</a:t>
            </a:r>
            <a:r>
              <a:rPr lang="en-US"/>
              <a:t> situation</a:t>
            </a:r>
            <a:endParaRPr/>
          </a:p>
          <a:p>
            <a:pPr marL="1828800" lvl="0" indent="-1168400" algn="l" rtl="0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4000"/>
              <a:buChar char="❏"/>
            </a:pPr>
            <a:r>
              <a:rPr lang="en-US" sz="4000"/>
              <a:t>Best in class vSwitch available upstream</a:t>
            </a:r>
            <a:endParaRPr sz="4000"/>
          </a:p>
          <a:p>
            <a:pPr marL="1828800" lvl="0" indent="-11684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Char char="❏"/>
            </a:pPr>
            <a:r>
              <a:rPr lang="en-US" sz="4000"/>
              <a:t>Most of the features’ velocity is controlled by the DOCA DPIF owner</a:t>
            </a:r>
            <a:endParaRPr sz="4000"/>
          </a:p>
        </p:txBody>
      </p:sp>
      <p:sp>
        <p:nvSpPr>
          <p:cNvPr id="1020" name="Google Shape;1020;p114"/>
          <p:cNvSpPr txBox="1">
            <a:spLocks noGrp="1"/>
          </p:cNvSpPr>
          <p:nvPr>
            <p:ph type="body" idx="2"/>
          </p:nvPr>
        </p:nvSpPr>
        <p:spPr>
          <a:xfrm>
            <a:off x="1661160" y="3627122"/>
            <a:ext cx="33254400" cy="1752000"/>
          </a:xfrm>
          <a:prstGeom prst="rect">
            <a:avLst/>
          </a:prstGeom>
        </p:spPr>
        <p:txBody>
          <a:bodyPr spcFirstLastPara="1" wrap="square" lIns="182900" tIns="91400" rIns="182900" bIns="91400" anchor="t" anchorCtr="0">
            <a:noAutofit/>
          </a:bodyPr>
          <a:lstStyle/>
          <a:p>
            <a:pPr marL="0" lvl="0" indent="0" algn="ctr" rtl="0">
              <a:spcBef>
                <a:spcPts val="3200"/>
              </a:spcBef>
              <a:spcAft>
                <a:spcPts val="3200"/>
              </a:spcAft>
              <a:buNone/>
            </a:pPr>
            <a:r>
              <a:rPr lang="en-US"/>
              <a:t>Upstream vision</a:t>
            </a:r>
            <a:endParaRPr/>
          </a:p>
        </p:txBody>
      </p:sp>
      <p:sp>
        <p:nvSpPr>
          <p:cNvPr id="1021" name="Google Shape;1021;p114"/>
          <p:cNvSpPr/>
          <p:nvPr/>
        </p:nvSpPr>
        <p:spPr>
          <a:xfrm>
            <a:off x="26354700" y="10001000"/>
            <a:ext cx="4432800" cy="160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CLI (ovs-vsctl, ovs-appctl)</a:t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2" name="Google Shape;1022;p114"/>
          <p:cNvSpPr/>
          <p:nvPr/>
        </p:nvSpPr>
        <p:spPr>
          <a:xfrm>
            <a:off x="31263100" y="10001000"/>
            <a:ext cx="3642000" cy="160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OpenFlow</a:t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3" name="Google Shape;1023;p114"/>
          <p:cNvSpPr/>
          <p:nvPr/>
        </p:nvSpPr>
        <p:spPr>
          <a:xfrm>
            <a:off x="26365300" y="12543600"/>
            <a:ext cx="44328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DPIF Netdev (DPDK)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4" name="Google Shape;1024;p114"/>
          <p:cNvSpPr/>
          <p:nvPr/>
        </p:nvSpPr>
        <p:spPr>
          <a:xfrm>
            <a:off x="26365300" y="13291100"/>
            <a:ext cx="44328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Netdev Offload (DPDK)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5" name="Google Shape;1025;p114"/>
          <p:cNvSpPr/>
          <p:nvPr/>
        </p:nvSpPr>
        <p:spPr>
          <a:xfrm>
            <a:off x="31252793" y="12543600"/>
            <a:ext cx="36420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DPIF Netlink (kernel)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6" name="Google Shape;1026;p114"/>
          <p:cNvSpPr/>
          <p:nvPr/>
        </p:nvSpPr>
        <p:spPr>
          <a:xfrm>
            <a:off x="31219000" y="13263200"/>
            <a:ext cx="36420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Netdev Offload TC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7" name="Google Shape;1027;p114"/>
          <p:cNvSpPr/>
          <p:nvPr/>
        </p:nvSpPr>
        <p:spPr>
          <a:xfrm>
            <a:off x="31221500" y="14038600"/>
            <a:ext cx="36420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TC</a:t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8" name="Google Shape;1028;p114"/>
          <p:cNvSpPr/>
          <p:nvPr/>
        </p:nvSpPr>
        <p:spPr>
          <a:xfrm>
            <a:off x="26365300" y="14038600"/>
            <a:ext cx="44328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DPDK rte_flow</a:t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9" name="Google Shape;1029;p114"/>
          <p:cNvSpPr/>
          <p:nvPr/>
        </p:nvSpPr>
        <p:spPr>
          <a:xfrm>
            <a:off x="21627827" y="14038600"/>
            <a:ext cx="4023600" cy="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DOCA flow</a:t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0" name="Google Shape;1030;p114"/>
          <p:cNvSpPr/>
          <p:nvPr/>
        </p:nvSpPr>
        <p:spPr>
          <a:xfrm>
            <a:off x="21627800" y="15257200"/>
            <a:ext cx="13587600" cy="8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Hardware</a:t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1" name="Google Shape;1031;p114"/>
          <p:cNvSpPr/>
          <p:nvPr/>
        </p:nvSpPr>
        <p:spPr>
          <a:xfrm>
            <a:off x="21627800" y="12543600"/>
            <a:ext cx="4023600" cy="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DPIF DOCA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2" name="Google Shape;1032;p114"/>
          <p:cNvSpPr/>
          <p:nvPr/>
        </p:nvSpPr>
        <p:spPr>
          <a:xfrm>
            <a:off x="21627800" y="13291100"/>
            <a:ext cx="4023600" cy="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DOCA Offload 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3" name="Google Shape;1033;p114"/>
          <p:cNvSpPr txBox="1"/>
          <p:nvPr/>
        </p:nvSpPr>
        <p:spPr>
          <a:xfrm>
            <a:off x="32915150" y="16951250"/>
            <a:ext cx="22992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00" tIns="365700" rIns="365700" bIns="36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Legend</a:t>
            </a:r>
            <a:endParaRPr sz="32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4" name="Google Shape;1034;p114"/>
          <p:cNvSpPr/>
          <p:nvPr/>
        </p:nvSpPr>
        <p:spPr>
          <a:xfrm>
            <a:off x="31236050" y="17927700"/>
            <a:ext cx="36756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Community</a:t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5" name="Google Shape;1035;p114"/>
          <p:cNvSpPr/>
          <p:nvPr/>
        </p:nvSpPr>
        <p:spPr>
          <a:xfrm>
            <a:off x="31218950" y="18646900"/>
            <a:ext cx="3675600" cy="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Nvidia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6" name="Google Shape;1036;p114"/>
          <p:cNvSpPr/>
          <p:nvPr/>
        </p:nvSpPr>
        <p:spPr>
          <a:xfrm>
            <a:off x="26345000" y="11844700"/>
            <a:ext cx="8529600" cy="45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DPIF Pluggable infrastructure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7" name="Google Shape;1037;p114"/>
          <p:cNvSpPr txBox="1"/>
          <p:nvPr/>
        </p:nvSpPr>
        <p:spPr>
          <a:xfrm>
            <a:off x="29804900" y="8241100"/>
            <a:ext cx="22992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00" tIns="365700" rIns="365700" bIns="36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OVS</a:t>
            </a:r>
            <a:endParaRPr sz="6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15"/>
          <p:cNvSpPr txBox="1">
            <a:spLocks noGrp="1"/>
          </p:cNvSpPr>
          <p:nvPr>
            <p:ph type="title"/>
          </p:nvPr>
        </p:nvSpPr>
        <p:spPr>
          <a:xfrm>
            <a:off x="1472184" y="1789176"/>
            <a:ext cx="18480000" cy="5943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DOCA integration into DPIF netlink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16"/>
          <p:cNvSpPr txBox="1">
            <a:spLocks noGrp="1"/>
          </p:cNvSpPr>
          <p:nvPr>
            <p:ph type="title"/>
          </p:nvPr>
        </p:nvSpPr>
        <p:spPr>
          <a:xfrm>
            <a:off x="1661160" y="1737362"/>
            <a:ext cx="33254400" cy="1970400"/>
          </a:xfrm>
          <a:prstGeom prst="rect">
            <a:avLst/>
          </a:prstGeom>
        </p:spPr>
        <p:txBody>
          <a:bodyPr spcFirstLastPara="1" wrap="square" lIns="182900" tIns="91400" rIns="182900" bIns="914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architecture</a:t>
            </a:r>
            <a:endParaRPr/>
          </a:p>
        </p:txBody>
      </p:sp>
      <p:sp>
        <p:nvSpPr>
          <p:cNvPr id="1049" name="Google Shape;1049;p116"/>
          <p:cNvSpPr txBox="1">
            <a:spLocks noGrp="1"/>
          </p:cNvSpPr>
          <p:nvPr>
            <p:ph type="body" idx="1"/>
          </p:nvPr>
        </p:nvSpPr>
        <p:spPr>
          <a:xfrm>
            <a:off x="1904800" y="5379097"/>
            <a:ext cx="33162000" cy="14283600"/>
          </a:xfrm>
          <a:prstGeom prst="rect">
            <a:avLst/>
          </a:prstGeom>
        </p:spPr>
        <p:txBody>
          <a:bodyPr spcFirstLastPara="1" wrap="square" lIns="182900" tIns="91400" rIns="182900" bIns="91400" anchor="t" anchorCtr="0">
            <a:noAutofit/>
          </a:bodyPr>
          <a:lstStyle/>
          <a:p>
            <a:pPr marL="1828800" lvl="0" indent="-1219200" algn="l" rtl="0">
              <a:spcBef>
                <a:spcPts val="320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netdev_class doca_class (netdev_doca) </a:t>
            </a:r>
            <a:endParaRPr/>
          </a:p>
          <a:p>
            <a:pPr marL="3657600" lvl="1" indent="-1168400" algn="l" rtl="0">
              <a:spcBef>
                <a:spcPts val="0"/>
              </a:spcBef>
              <a:spcAft>
                <a:spcPts val="0"/>
              </a:spcAft>
              <a:buSzPts val="4000"/>
              <a:buChar char="○"/>
            </a:pPr>
            <a:r>
              <a:rPr lang="en-US"/>
              <a:t>New netdev docs implemented under dpif-netdev.</a:t>
            </a:r>
            <a:endParaRPr/>
          </a:p>
          <a:p>
            <a:pPr marL="3657600" lvl="1" indent="-1168400" algn="l" rtl="0">
              <a:spcBef>
                <a:spcPts val="0"/>
              </a:spcBef>
              <a:spcAft>
                <a:spcPts val="0"/>
              </a:spcAft>
              <a:buSzPts val="4000"/>
              <a:buChar char="○"/>
            </a:pPr>
            <a:r>
              <a:rPr lang="en-US"/>
              <a:t>Responsibilities:</a:t>
            </a:r>
            <a:endParaRPr/>
          </a:p>
          <a:p>
            <a:pPr marL="5486400" lvl="2" indent="-1143000" algn="l" rtl="0">
              <a:spcBef>
                <a:spcPts val="0"/>
              </a:spcBef>
              <a:spcAft>
                <a:spcPts val="0"/>
              </a:spcAft>
              <a:buSzPts val="3600"/>
              <a:buChar char="■"/>
            </a:pPr>
            <a:r>
              <a:rPr lang="en-US"/>
              <a:t>Port initialization</a:t>
            </a:r>
            <a:endParaRPr/>
          </a:p>
          <a:p>
            <a:pPr marL="5486400" lvl="2" indent="-1143000" algn="l" rtl="0">
              <a:spcBef>
                <a:spcPts val="0"/>
              </a:spcBef>
              <a:spcAft>
                <a:spcPts val="0"/>
              </a:spcAft>
              <a:buSzPts val="3600"/>
              <a:buChar char="■"/>
            </a:pPr>
            <a:r>
              <a:rPr lang="en-US"/>
              <a:t>SW handling (slow path)</a:t>
            </a:r>
            <a:endParaRPr/>
          </a:p>
          <a:p>
            <a:pPr marL="3657600" lvl="1" indent="-1168400" algn="l" rtl="0">
              <a:spcBef>
                <a:spcPts val="0"/>
              </a:spcBef>
              <a:spcAft>
                <a:spcPts val="0"/>
              </a:spcAft>
              <a:buSzPts val="4000"/>
              <a:buChar char="○"/>
            </a:pPr>
            <a:r>
              <a:rPr lang="en-US"/>
              <a:t>Gaps from upstream:</a:t>
            </a:r>
            <a:endParaRPr/>
          </a:p>
          <a:p>
            <a:pPr marL="5486400" lvl="2" indent="-1143000" algn="l" rtl="0">
              <a:spcBef>
                <a:spcPts val="0"/>
              </a:spcBef>
              <a:spcAft>
                <a:spcPts val="0"/>
              </a:spcAft>
              <a:buSzPts val="3600"/>
              <a:buChar char="■"/>
            </a:pPr>
            <a:r>
              <a:rPr lang="en-US"/>
              <a:t>Eswitch hierarchy - Single port which handles all the device</a:t>
            </a:r>
            <a:br>
              <a:rPr lang="en-US"/>
            </a:br>
            <a:r>
              <a:rPr lang="en-US"/>
              <a:t>ports’ resources.</a:t>
            </a:r>
            <a:endParaRPr/>
          </a:p>
          <a:p>
            <a:pPr marL="5486400" lvl="2" indent="-1143000" algn="l" rtl="0">
              <a:spcBef>
                <a:spcPts val="0"/>
              </a:spcBef>
              <a:spcAft>
                <a:spcPts val="0"/>
              </a:spcAft>
              <a:buSzPts val="3600"/>
              <a:buChar char="■"/>
            </a:pPr>
            <a:r>
              <a:rPr lang="en-US"/>
              <a:t>Port initialization order is important.</a:t>
            </a:r>
            <a:endParaRPr/>
          </a:p>
          <a:p>
            <a:pPr marL="5486400" lvl="0" indent="0" algn="l" rtl="0">
              <a:spcBef>
                <a:spcPts val="3200"/>
              </a:spcBef>
              <a:spcAft>
                <a:spcPts val="0"/>
              </a:spcAft>
              <a:buNone/>
            </a:pPr>
            <a:endParaRPr/>
          </a:p>
          <a:p>
            <a:pPr marL="1828800" lvl="0" indent="-1219200" algn="l" rtl="0">
              <a:spcBef>
                <a:spcPts val="320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dpif-offload-doca</a:t>
            </a:r>
            <a:endParaRPr/>
          </a:p>
          <a:p>
            <a:pPr marL="3657600" lvl="1" indent="-1168400" algn="l" rtl="0">
              <a:spcBef>
                <a:spcPts val="0"/>
              </a:spcBef>
              <a:spcAft>
                <a:spcPts val="0"/>
              </a:spcAft>
              <a:buSzPts val="4000"/>
              <a:buChar char="○"/>
            </a:pPr>
            <a:r>
              <a:rPr lang="en-US"/>
              <a:t>New dpif-offload-provider, based on new design by Eelco.</a:t>
            </a:r>
            <a:endParaRPr/>
          </a:p>
          <a:p>
            <a:pPr marL="3657600" lvl="1" indent="-1168400" algn="l" rtl="0">
              <a:spcBef>
                <a:spcPts val="0"/>
              </a:spcBef>
              <a:spcAft>
                <a:spcPts val="0"/>
              </a:spcAft>
              <a:buSzPts val="4000"/>
              <a:buChar char="○"/>
            </a:pPr>
            <a:r>
              <a:rPr lang="en-US"/>
              <a:t>Responsibilities:</a:t>
            </a:r>
            <a:endParaRPr/>
          </a:p>
          <a:p>
            <a:pPr marL="5486400" lvl="2" indent="-1143000" algn="l" rtl="0">
              <a:spcBef>
                <a:spcPts val="0"/>
              </a:spcBef>
              <a:spcAft>
                <a:spcPts val="0"/>
              </a:spcAft>
              <a:buSzPts val="3600"/>
              <a:buChar char="■"/>
            </a:pPr>
            <a:r>
              <a:rPr lang="en-US"/>
              <a:t>Offload megaflows.</a:t>
            </a:r>
            <a:endParaRPr/>
          </a:p>
          <a:p>
            <a:pPr marL="3657600" lvl="1" indent="-1168400" algn="l" rtl="0">
              <a:spcBef>
                <a:spcPts val="0"/>
              </a:spcBef>
              <a:spcAft>
                <a:spcPts val="0"/>
              </a:spcAft>
              <a:buSzPts val="4000"/>
              <a:buChar char="○"/>
            </a:pPr>
            <a:r>
              <a:rPr lang="en-US"/>
              <a:t>Gaps:</a:t>
            </a:r>
            <a:endParaRPr/>
          </a:p>
          <a:p>
            <a:pPr marL="5486400" lvl="2" indent="-1143000" algn="l" rtl="0">
              <a:spcBef>
                <a:spcPts val="0"/>
              </a:spcBef>
              <a:spcAft>
                <a:spcPts val="0"/>
              </a:spcAft>
              <a:buSzPts val="3600"/>
              <a:buChar char="■"/>
            </a:pPr>
            <a:r>
              <a:rPr lang="en-US"/>
              <a:t>Will require additional change to support advance offloads: </a:t>
            </a:r>
            <a:br>
              <a:rPr lang="en-US"/>
            </a:br>
            <a:r>
              <a:rPr lang="en-US"/>
              <a:t>sFLOW, tunnel entropy, meter and DP_HASH.</a:t>
            </a:r>
            <a:endParaRPr/>
          </a:p>
          <a:p>
            <a:pPr marL="5486400" lvl="2" indent="-1143000" algn="l" rtl="0">
              <a:spcBef>
                <a:spcPts val="0"/>
              </a:spcBef>
              <a:spcAft>
                <a:spcPts val="0"/>
              </a:spcAft>
              <a:buSzPts val="3600"/>
              <a:buChar char="■"/>
            </a:pPr>
            <a:r>
              <a:rPr lang="en-US"/>
              <a:t>Partial offload - miss from HW to SW.</a:t>
            </a:r>
            <a:endParaRPr/>
          </a:p>
          <a:p>
            <a:pPr marL="1828800" lvl="0" indent="-12192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CT offloads</a:t>
            </a:r>
            <a:endParaRPr/>
          </a:p>
          <a:p>
            <a:pPr marL="3657600" lvl="1" indent="-1168400" algn="l" rtl="0">
              <a:spcBef>
                <a:spcPts val="0"/>
              </a:spcBef>
              <a:spcAft>
                <a:spcPts val="0"/>
              </a:spcAft>
              <a:buSzPts val="4000"/>
              <a:buChar char="○"/>
            </a:pPr>
            <a:r>
              <a:rPr lang="en-US"/>
              <a:t>Not relevant for netlink (Kernel)</a:t>
            </a:r>
            <a:endParaRPr/>
          </a:p>
          <a:p>
            <a:pPr marL="3657600" lvl="1" indent="-1168400" algn="l" rtl="0">
              <a:spcBef>
                <a:spcPts val="0"/>
              </a:spcBef>
              <a:spcAft>
                <a:spcPts val="0"/>
              </a:spcAft>
              <a:buSzPts val="4000"/>
              <a:buChar char="○"/>
            </a:pPr>
            <a:r>
              <a:rPr lang="en-US"/>
              <a:t>Upstream OVS netdev implementation doesn’t support offload.</a:t>
            </a:r>
            <a:endParaRPr/>
          </a:p>
          <a:p>
            <a:pPr marL="3657600" lvl="1" indent="-1168400" algn="l" rtl="0">
              <a:spcBef>
                <a:spcPts val="0"/>
              </a:spcBef>
              <a:spcAft>
                <a:spcPts val="0"/>
              </a:spcAft>
              <a:buSzPts val="4000"/>
              <a:buChar char="○"/>
            </a:pPr>
            <a:r>
              <a:rPr lang="en-US"/>
              <a:t>Will require new API (dpif-netdev-ct-offload-provider) or extending dpif-offload-provider.</a:t>
            </a:r>
            <a:endParaRPr/>
          </a:p>
          <a:p>
            <a:pPr marL="0" lvl="0" indent="0" algn="l" rtl="0"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endParaRPr/>
          </a:p>
          <a:p>
            <a:pPr marL="0" lvl="0" indent="0" algn="l" rtl="0"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1050" name="Google Shape;1050;p116"/>
          <p:cNvSpPr txBox="1">
            <a:spLocks noGrp="1"/>
          </p:cNvSpPr>
          <p:nvPr>
            <p:ph type="body" idx="2"/>
          </p:nvPr>
        </p:nvSpPr>
        <p:spPr>
          <a:xfrm>
            <a:off x="1661160" y="3627122"/>
            <a:ext cx="33254400" cy="1752000"/>
          </a:xfrm>
          <a:prstGeom prst="rect">
            <a:avLst/>
          </a:prstGeom>
        </p:spPr>
        <p:txBody>
          <a:bodyPr spcFirstLastPara="1" wrap="square" lIns="182900" tIns="91400" rIns="182900" bIns="91400" anchor="t" anchorCtr="0">
            <a:noAutofit/>
          </a:bodyPr>
          <a:lstStyle/>
          <a:p>
            <a:pPr marL="0" lvl="0" indent="0" algn="ctr" rtl="0">
              <a:spcBef>
                <a:spcPts val="3200"/>
              </a:spcBef>
              <a:spcAft>
                <a:spcPts val="3200"/>
              </a:spcAft>
              <a:buNone/>
            </a:pPr>
            <a:r>
              <a:rPr lang="en-US"/>
              <a:t>based on dpif-offload-provider</a:t>
            </a:r>
            <a:endParaRPr/>
          </a:p>
        </p:txBody>
      </p:sp>
      <p:sp>
        <p:nvSpPr>
          <p:cNvPr id="1051" name="Google Shape;1051;p116"/>
          <p:cNvSpPr/>
          <p:nvPr/>
        </p:nvSpPr>
        <p:spPr>
          <a:xfrm>
            <a:off x="19875000" y="8795800"/>
            <a:ext cx="8944800" cy="160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CLI (ovs-vsctl, ovs-appctl)</a:t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2" name="Google Shape;1052;p116"/>
          <p:cNvSpPr/>
          <p:nvPr/>
        </p:nvSpPr>
        <p:spPr>
          <a:xfrm>
            <a:off x="28980699" y="8795750"/>
            <a:ext cx="5924400" cy="160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OpenFlow</a:t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3" name="Google Shape;1053;p116"/>
          <p:cNvSpPr/>
          <p:nvPr/>
        </p:nvSpPr>
        <p:spPr>
          <a:xfrm>
            <a:off x="19875000" y="10791500"/>
            <a:ext cx="111120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DPIF Netdev (userspace)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4" name="Google Shape;1054;p116"/>
          <p:cNvSpPr/>
          <p:nvPr/>
        </p:nvSpPr>
        <p:spPr>
          <a:xfrm>
            <a:off x="19875000" y="12241279"/>
            <a:ext cx="44328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dpif-offload-rte_flow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5" name="Google Shape;1055;p116"/>
          <p:cNvSpPr/>
          <p:nvPr/>
        </p:nvSpPr>
        <p:spPr>
          <a:xfrm>
            <a:off x="31252800" y="10791562"/>
            <a:ext cx="3642000" cy="124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DPIF Netlink (kernel)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6" name="Google Shape;1056;p116"/>
          <p:cNvSpPr/>
          <p:nvPr/>
        </p:nvSpPr>
        <p:spPr>
          <a:xfrm>
            <a:off x="31199270" y="12179450"/>
            <a:ext cx="36420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dpif-offload-tc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7" name="Google Shape;1057;p116"/>
          <p:cNvSpPr/>
          <p:nvPr/>
        </p:nvSpPr>
        <p:spPr>
          <a:xfrm>
            <a:off x="31221500" y="12955029"/>
            <a:ext cx="36420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TC</a:t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8" name="Google Shape;1058;p116"/>
          <p:cNvSpPr/>
          <p:nvPr/>
        </p:nvSpPr>
        <p:spPr>
          <a:xfrm>
            <a:off x="19875000" y="12988779"/>
            <a:ext cx="44328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DPDK rte_flow</a:t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9" name="Google Shape;1059;p116"/>
          <p:cNvSpPr/>
          <p:nvPr/>
        </p:nvSpPr>
        <p:spPr>
          <a:xfrm>
            <a:off x="19875000" y="13730497"/>
            <a:ext cx="15019200" cy="70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Hardware</a:t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060" name="Google Shape;1060;p116"/>
          <p:cNvCxnSpPr/>
          <p:nvPr/>
        </p:nvCxnSpPr>
        <p:spPr>
          <a:xfrm>
            <a:off x="20503371" y="10573450"/>
            <a:ext cx="1389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61" name="Google Shape;1061;p116"/>
          <p:cNvSpPr/>
          <p:nvPr/>
        </p:nvSpPr>
        <p:spPr>
          <a:xfrm>
            <a:off x="19875000" y="11533279"/>
            <a:ext cx="44328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dpdk_class (netdev-DPDK)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2" name="Google Shape;1062;p116"/>
          <p:cNvSpPr/>
          <p:nvPr/>
        </p:nvSpPr>
        <p:spPr>
          <a:xfrm>
            <a:off x="24434400" y="11487700"/>
            <a:ext cx="65532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doca_class (netdev-doca)</a:t>
            </a: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3" name="Google Shape;1063;p116"/>
          <p:cNvSpPr/>
          <p:nvPr/>
        </p:nvSpPr>
        <p:spPr>
          <a:xfrm>
            <a:off x="27441600" y="12191000"/>
            <a:ext cx="35460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dpif-offload-doca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4" name="Google Shape;1064;p116"/>
          <p:cNvSpPr/>
          <p:nvPr/>
        </p:nvSpPr>
        <p:spPr>
          <a:xfrm>
            <a:off x="24434400" y="12960800"/>
            <a:ext cx="6553200" cy="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DOCA flow</a:t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5" name="Google Shape;1065;p116"/>
          <p:cNvSpPr/>
          <p:nvPr/>
        </p:nvSpPr>
        <p:spPr>
          <a:xfrm>
            <a:off x="24464790" y="12214290"/>
            <a:ext cx="27336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5700" tIns="365700" rIns="365700" bIns="36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ct-doca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17"/>
          <p:cNvSpPr txBox="1">
            <a:spLocks noGrp="1"/>
          </p:cNvSpPr>
          <p:nvPr>
            <p:ph type="title"/>
          </p:nvPr>
        </p:nvSpPr>
        <p:spPr>
          <a:xfrm>
            <a:off x="1661160" y="1737362"/>
            <a:ext cx="33254400" cy="1970400"/>
          </a:xfrm>
          <a:prstGeom prst="rect">
            <a:avLst/>
          </a:prstGeom>
        </p:spPr>
        <p:txBody>
          <a:bodyPr spcFirstLastPara="1" wrap="square" lIns="182900" tIns="91400" rIns="182900" bIns="914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1071" name="Google Shape;1071;p117"/>
          <p:cNvSpPr txBox="1">
            <a:spLocks noGrp="1"/>
          </p:cNvSpPr>
          <p:nvPr>
            <p:ph type="body" idx="1"/>
          </p:nvPr>
        </p:nvSpPr>
        <p:spPr>
          <a:xfrm>
            <a:off x="1722500" y="7010118"/>
            <a:ext cx="33162000" cy="12397200"/>
          </a:xfrm>
          <a:prstGeom prst="rect">
            <a:avLst/>
          </a:prstGeom>
        </p:spPr>
        <p:txBody>
          <a:bodyPr spcFirstLastPara="1" wrap="square" lIns="182900" tIns="91400" rIns="182900" bIns="91400" anchor="t" anchorCtr="0">
            <a:noAutofit/>
          </a:bodyPr>
          <a:lstStyle/>
          <a:p>
            <a:pPr marL="1828800" lvl="0" indent="-1219200" algn="l" rtl="0">
              <a:spcBef>
                <a:spcPts val="3200"/>
              </a:spcBef>
              <a:spcAft>
                <a:spcPts val="0"/>
              </a:spcAft>
              <a:buSzPts val="4800"/>
              <a:buAutoNum type="arabicPeriod"/>
            </a:pPr>
            <a:r>
              <a:rPr lang="en-US"/>
              <a:t>Upstream the new dpif-offload-provider by Eelco</a:t>
            </a:r>
            <a:endParaRPr/>
          </a:p>
          <a:p>
            <a:pPr marL="1828800" lvl="0" indent="0" algn="l" rtl="0">
              <a:spcBef>
                <a:spcPts val="3200"/>
              </a:spcBef>
              <a:spcAft>
                <a:spcPts val="0"/>
              </a:spcAft>
              <a:buNone/>
            </a:pPr>
            <a:endParaRPr/>
          </a:p>
          <a:p>
            <a:pPr marL="1828800" lvl="0" indent="-1219200" algn="l" rtl="0">
              <a:spcBef>
                <a:spcPts val="3200"/>
              </a:spcBef>
              <a:spcAft>
                <a:spcPts val="0"/>
              </a:spcAft>
              <a:buSzPts val="4800"/>
              <a:buAutoNum type="arabicPeriod"/>
            </a:pPr>
            <a:r>
              <a:rPr lang="en-US"/>
              <a:t>Upstream new DOCA netdev (class_doca)</a:t>
            </a:r>
            <a:endParaRPr/>
          </a:p>
          <a:p>
            <a:pPr marL="1828800" lvl="0" indent="0" algn="l" rtl="0">
              <a:spcBef>
                <a:spcPts val="3200"/>
              </a:spcBef>
              <a:spcAft>
                <a:spcPts val="0"/>
              </a:spcAft>
              <a:buNone/>
            </a:pPr>
            <a:endParaRPr/>
          </a:p>
          <a:p>
            <a:pPr marL="1828800" lvl="0" indent="-1219200" algn="l" rtl="0">
              <a:spcBef>
                <a:spcPts val="3200"/>
              </a:spcBef>
              <a:spcAft>
                <a:spcPts val="0"/>
              </a:spcAft>
              <a:buSzPts val="4800"/>
              <a:buAutoNum type="arabicPeriod"/>
            </a:pPr>
            <a:r>
              <a:rPr lang="en-US"/>
              <a:t>Upstream new dpif-offload-doca</a:t>
            </a:r>
            <a:endParaRPr/>
          </a:p>
          <a:p>
            <a:pPr marL="0" lvl="0" indent="0" algn="l" rtl="0">
              <a:spcBef>
                <a:spcPts val="3200"/>
              </a:spcBef>
              <a:spcAft>
                <a:spcPts val="0"/>
              </a:spcAft>
              <a:buNone/>
            </a:pPr>
            <a:endParaRPr/>
          </a:p>
          <a:p>
            <a:pPr marL="1828800" lvl="0" indent="-1219200" algn="l" rtl="0">
              <a:spcBef>
                <a:spcPts val="3200"/>
              </a:spcBef>
              <a:spcAft>
                <a:spcPts val="0"/>
              </a:spcAft>
              <a:buSzPts val="4800"/>
              <a:buAutoNum type="arabicPeriod"/>
            </a:pPr>
            <a:r>
              <a:rPr lang="en-US"/>
              <a:t>Agree on new CT offload API </a:t>
            </a:r>
            <a:endParaRPr/>
          </a:p>
          <a:p>
            <a:pPr marL="0" lvl="0" indent="0" algn="l" rtl="0">
              <a:spcBef>
                <a:spcPts val="3200"/>
              </a:spcBef>
              <a:spcAft>
                <a:spcPts val="0"/>
              </a:spcAft>
              <a:buNone/>
            </a:pPr>
            <a:endParaRPr/>
          </a:p>
          <a:p>
            <a:pPr marL="1828800" lvl="0" indent="-1219200" algn="l" rtl="0">
              <a:spcBef>
                <a:spcPts val="3200"/>
              </a:spcBef>
              <a:spcAft>
                <a:spcPts val="0"/>
              </a:spcAft>
              <a:buSzPts val="4800"/>
              <a:buAutoNum type="arabicPeriod"/>
            </a:pPr>
            <a:r>
              <a:rPr lang="en-US"/>
              <a:t>Upstream CT offload API + DOCA support.</a:t>
            </a:r>
            <a:endParaRPr/>
          </a:p>
          <a:p>
            <a:pPr marL="0" lvl="0" indent="0" algn="l" rtl="0">
              <a:spcBef>
                <a:spcPts val="3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200"/>
              </a:spcBef>
              <a:spcAft>
                <a:spcPts val="3200"/>
              </a:spcAft>
              <a:buNone/>
            </a:pPr>
            <a:endParaRPr/>
          </a:p>
        </p:txBody>
      </p:sp>
      <p:sp>
        <p:nvSpPr>
          <p:cNvPr id="1072" name="Google Shape;1072;p117"/>
          <p:cNvSpPr txBox="1">
            <a:spLocks noGrp="1"/>
          </p:cNvSpPr>
          <p:nvPr>
            <p:ph type="body" idx="2"/>
          </p:nvPr>
        </p:nvSpPr>
        <p:spPr>
          <a:xfrm>
            <a:off x="1661160" y="3627122"/>
            <a:ext cx="33254400" cy="1752000"/>
          </a:xfrm>
          <a:prstGeom prst="rect">
            <a:avLst/>
          </a:prstGeom>
        </p:spPr>
        <p:txBody>
          <a:bodyPr spcFirstLastPara="1" wrap="square" lIns="182900" tIns="91400" rIns="182900" bIns="91400" anchor="t" anchorCtr="0">
            <a:noAutofit/>
          </a:bodyPr>
          <a:lstStyle/>
          <a:p>
            <a:pPr marL="0" lvl="0" indent="0" algn="ctr" rtl="0">
              <a:spcBef>
                <a:spcPts val="3200"/>
              </a:spcBef>
              <a:spcAft>
                <a:spcPts val="32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18"/>
          <p:cNvSpPr txBox="1">
            <a:spLocks noGrp="1"/>
          </p:cNvSpPr>
          <p:nvPr>
            <p:ph type="body" idx="1"/>
          </p:nvPr>
        </p:nvSpPr>
        <p:spPr>
          <a:xfrm>
            <a:off x="1473200" y="1865313"/>
            <a:ext cx="184770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</a:pPr>
            <a:r>
              <a:rPr lang="en-US"/>
              <a:t>Example Slides</a:t>
            </a:r>
            <a:endParaRPr/>
          </a:p>
        </p:txBody>
      </p:sp>
      <p:sp>
        <p:nvSpPr>
          <p:cNvPr id="1078" name="Google Shape;1078;p118"/>
          <p:cNvSpPr txBox="1">
            <a:spLocks noGrp="1"/>
          </p:cNvSpPr>
          <p:nvPr>
            <p:ph type="title"/>
          </p:nvPr>
        </p:nvSpPr>
        <p:spPr>
          <a:xfrm>
            <a:off x="1472184" y="1789176"/>
            <a:ext cx="18480000" cy="5943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Thank you!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Questions?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Title Only">
  <a:themeElements>
    <a:clrScheme name="Custom 15">
      <a:dk1>
        <a:srgbClr val="FFFFFF"/>
      </a:dk1>
      <a:lt1>
        <a:srgbClr val="000000"/>
      </a:lt1>
      <a:dk2>
        <a:srgbClr val="76B900"/>
      </a:dk2>
      <a:lt2>
        <a:srgbClr val="CDCDCD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Only">
  <a:themeElements>
    <a:clrScheme name="Custom 15">
      <a:dk1>
        <a:srgbClr val="FFFFFF"/>
      </a:dk1>
      <a:lt1>
        <a:srgbClr val="000000"/>
      </a:lt1>
      <a:dk2>
        <a:srgbClr val="76B900"/>
      </a:dk2>
      <a:lt2>
        <a:srgbClr val="CDCDCD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&amp; Bullet">
  <a:themeElements>
    <a:clrScheme name="Custom 4">
      <a:dk1>
        <a:srgbClr val="B3B3B3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0C34BD"/>
      </a:accent3>
      <a:accent4>
        <a:srgbClr val="4A4A4A"/>
      </a:accent4>
      <a:accent5>
        <a:srgbClr val="6E6E6E"/>
      </a:accent5>
      <a:accent6>
        <a:srgbClr val="0071C5"/>
      </a:accent6>
      <a:hlink>
        <a:srgbClr val="76B900"/>
      </a:hlink>
      <a:folHlink>
        <a:srgbClr val="0048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Macintosh PowerPoint</Application>
  <PresentationFormat>Custom</PresentationFormat>
  <Paragraphs>132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Trebuchet MS</vt:lpstr>
      <vt:lpstr>Century Gothic</vt:lpstr>
      <vt:lpstr>Calibri</vt:lpstr>
      <vt:lpstr>NVIDIA Sans Medium</vt:lpstr>
      <vt:lpstr>Arial</vt:lpstr>
      <vt:lpstr>NVIDIA Sans</vt:lpstr>
      <vt:lpstr>Noto Sans Symbols</vt:lpstr>
      <vt:lpstr>NVIDIA Sans Light</vt:lpstr>
      <vt:lpstr>Roboto Mono</vt:lpstr>
      <vt:lpstr>Title Only</vt:lpstr>
      <vt:lpstr>Title Only</vt:lpstr>
      <vt:lpstr>Title &amp; Bullet</vt:lpstr>
      <vt:lpstr>OVS-DOCA upstream roadmap</vt:lpstr>
      <vt:lpstr>PowerPoint Presentation</vt:lpstr>
      <vt:lpstr>OVS DOCA</vt:lpstr>
      <vt:lpstr>DPIF-DOCA - previous upstream architecture</vt:lpstr>
      <vt:lpstr>DPIF-DOCA</vt:lpstr>
      <vt:lpstr>DOCA integration into DPIF netlink</vt:lpstr>
      <vt:lpstr>New architecture</vt:lpstr>
      <vt:lpstr>Next steps</vt:lpstr>
      <vt:lpstr>Thank you!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Maor Dickman</cp:lastModifiedBy>
  <cp:revision>1</cp:revision>
  <dcterms:modified xsi:type="dcterms:W3CDTF">2025-11-19T13:05:39Z</dcterms:modified>
</cp:coreProperties>
</file>